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7" d="100"/>
          <a:sy n="107" d="100"/>
        </p:scale>
        <p:origin x="-84" y="-24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510" y="472523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Екатеринбург,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КП</cp:lastModifiedBy>
  <cp:revision>66</cp:revision>
  <cp:lastPrinted>2017-03-23T17:46:05Z</cp:lastPrinted>
  <dcterms:created xsi:type="dcterms:W3CDTF">2015-01-29T07:54:40Z</dcterms:created>
  <dcterms:modified xsi:type="dcterms:W3CDTF">2017-05-22T13:58:20Z</dcterms:modified>
</cp:coreProperties>
</file>