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0" r:id="rId1"/>
    <p:sldMasterId id="2147483671" r:id="rId2"/>
  </p:sldMasterIdLst>
  <p:notesMasterIdLst>
    <p:notesMasterId r:id="rId41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{2D200454-40CA-4A62-9FC3-DE9A4176ACB9}">
      <p15:notesGuideLst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2880">
          <p15:clr>
            <a:srgbClr val="000000"/>
          </p15:clr>
        </p15:guide>
        <p15:guide id="2" pos="2160">
          <p15:clr>
            <a:srgbClr val="000000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-16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/>
        </p:nvSpPr>
        <p:spPr>
          <a:xfrm>
            <a:off x="0" y="0"/>
            <a:ext cx="6858000" cy="9144000"/>
          </a:xfrm>
          <a:prstGeom prst="roundRect">
            <a:avLst>
              <a:gd name="adj" fmla="val 5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Google Shape;4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0212" cy="455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0212" cy="455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" name="Google Shape;6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77862"/>
            <a:ext cx="4570412" cy="34432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7" name="Google Shape;7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4812" cy="41132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ftr" idx="11"/>
          </p:nvPr>
        </p:nvSpPr>
        <p:spPr>
          <a:xfrm>
            <a:off x="0" y="8685212"/>
            <a:ext cx="2970212" cy="455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" name="Google Shape;9;n"/>
          <p:cNvSpPr txBox="1">
            <a:spLocks noGrp="1"/>
          </p:cNvSpPr>
          <p:nvPr>
            <p:ph type="sldNum" idx="12"/>
          </p:nvPr>
        </p:nvSpPr>
        <p:spPr>
          <a:xfrm>
            <a:off x="3884612" y="8685212"/>
            <a:ext cx="2970212" cy="455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1:notes"/>
          <p:cNvSpPr txBox="1"/>
          <p:nvPr/>
        </p:nvSpPr>
        <p:spPr>
          <a:xfrm>
            <a:off x="3884612" y="8685212"/>
            <a:ext cx="2970212" cy="455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t>1</a:t>
            </a:fld>
            <a:endParaRPr/>
          </a:p>
        </p:txBody>
      </p:sp>
      <p:sp>
        <p:nvSpPr>
          <p:cNvPr id="290" name="Google Shape;29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33475" y="677863"/>
            <a:ext cx="4591050" cy="34448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291" name="Google Shape;29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10:notes"/>
          <p:cNvSpPr txBox="1"/>
          <p:nvPr/>
        </p:nvSpPr>
        <p:spPr>
          <a:xfrm>
            <a:off x="3884612" y="8685212"/>
            <a:ext cx="2970212" cy="455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t>10</a:t>
            </a:fld>
            <a:endParaRPr/>
          </a:p>
        </p:txBody>
      </p:sp>
      <p:sp>
        <p:nvSpPr>
          <p:cNvPr id="353" name="Google Shape;353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33475" y="677862"/>
            <a:ext cx="4591050" cy="34448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354" name="Google Shape;354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11:notes"/>
          <p:cNvSpPr txBox="1"/>
          <p:nvPr/>
        </p:nvSpPr>
        <p:spPr>
          <a:xfrm>
            <a:off x="3884612" y="8685212"/>
            <a:ext cx="2970212" cy="455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t>11</a:t>
            </a:fld>
            <a:endParaRPr/>
          </a:p>
        </p:txBody>
      </p:sp>
      <p:sp>
        <p:nvSpPr>
          <p:cNvPr id="360" name="Google Shape;360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33475" y="677862"/>
            <a:ext cx="4591050" cy="34448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361" name="Google Shape;361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12:notes"/>
          <p:cNvSpPr txBox="1"/>
          <p:nvPr/>
        </p:nvSpPr>
        <p:spPr>
          <a:xfrm>
            <a:off x="3884612" y="8685212"/>
            <a:ext cx="2970212" cy="455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t>12</a:t>
            </a:fld>
            <a:endParaRPr/>
          </a:p>
        </p:txBody>
      </p:sp>
      <p:sp>
        <p:nvSpPr>
          <p:cNvPr id="369" name="Google Shape;369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33475" y="677862"/>
            <a:ext cx="4591050" cy="34448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370" name="Google Shape;370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13:notes"/>
          <p:cNvSpPr txBox="1"/>
          <p:nvPr/>
        </p:nvSpPr>
        <p:spPr>
          <a:xfrm>
            <a:off x="3884612" y="8685212"/>
            <a:ext cx="2970212" cy="455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t>13</a:t>
            </a:fld>
            <a:endParaRPr/>
          </a:p>
        </p:txBody>
      </p:sp>
      <p:sp>
        <p:nvSpPr>
          <p:cNvPr id="377" name="Google Shape;377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33475" y="677862"/>
            <a:ext cx="4591050" cy="34448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378" name="Google Shape;378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p14:notes"/>
          <p:cNvSpPr txBox="1"/>
          <p:nvPr/>
        </p:nvSpPr>
        <p:spPr>
          <a:xfrm>
            <a:off x="3884612" y="8685212"/>
            <a:ext cx="2970212" cy="455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t>14</a:t>
            </a:fld>
            <a:endParaRPr/>
          </a:p>
        </p:txBody>
      </p:sp>
      <p:sp>
        <p:nvSpPr>
          <p:cNvPr id="383" name="Google Shape;383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33475" y="677862"/>
            <a:ext cx="4591050" cy="34448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384" name="Google Shape;384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15:notes"/>
          <p:cNvSpPr txBox="1"/>
          <p:nvPr/>
        </p:nvSpPr>
        <p:spPr>
          <a:xfrm>
            <a:off x="3884612" y="8685212"/>
            <a:ext cx="2970212" cy="455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t>15</a:t>
            </a:fld>
            <a:endParaRPr/>
          </a:p>
        </p:txBody>
      </p:sp>
      <p:sp>
        <p:nvSpPr>
          <p:cNvPr id="389" name="Google Shape;389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33475" y="677862"/>
            <a:ext cx="4591050" cy="34448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390" name="Google Shape;390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16:notes"/>
          <p:cNvSpPr txBox="1"/>
          <p:nvPr/>
        </p:nvSpPr>
        <p:spPr>
          <a:xfrm>
            <a:off x="3884612" y="8685212"/>
            <a:ext cx="2970212" cy="455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t>16</a:t>
            </a:fld>
            <a:endParaRPr/>
          </a:p>
        </p:txBody>
      </p:sp>
      <p:sp>
        <p:nvSpPr>
          <p:cNvPr id="397" name="Google Shape;397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33475" y="677862"/>
            <a:ext cx="4591050" cy="34448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398" name="Google Shape;398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17:notes"/>
          <p:cNvSpPr txBox="1"/>
          <p:nvPr/>
        </p:nvSpPr>
        <p:spPr>
          <a:xfrm>
            <a:off x="3884612" y="8685212"/>
            <a:ext cx="2970212" cy="455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t>17</a:t>
            </a:fld>
            <a:endParaRPr/>
          </a:p>
        </p:txBody>
      </p:sp>
      <p:sp>
        <p:nvSpPr>
          <p:cNvPr id="405" name="Google Shape;405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33475" y="677862"/>
            <a:ext cx="4591050" cy="34448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406" name="Google Shape;406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p18:notes"/>
          <p:cNvSpPr txBox="1"/>
          <p:nvPr/>
        </p:nvSpPr>
        <p:spPr>
          <a:xfrm>
            <a:off x="3884612" y="8685212"/>
            <a:ext cx="2970212" cy="455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t>18</a:t>
            </a:fld>
            <a:endParaRPr/>
          </a:p>
        </p:txBody>
      </p:sp>
      <p:sp>
        <p:nvSpPr>
          <p:cNvPr id="413" name="Google Shape;413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33475" y="677862"/>
            <a:ext cx="4591050" cy="34448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414" name="Google Shape;414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p19:notes"/>
          <p:cNvSpPr txBox="1"/>
          <p:nvPr/>
        </p:nvSpPr>
        <p:spPr>
          <a:xfrm>
            <a:off x="3884612" y="8685212"/>
            <a:ext cx="2970212" cy="455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t>19</a:t>
            </a:fld>
            <a:endParaRPr/>
          </a:p>
        </p:txBody>
      </p:sp>
      <p:sp>
        <p:nvSpPr>
          <p:cNvPr id="425" name="Google Shape;425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33475" y="677862"/>
            <a:ext cx="4591050" cy="34448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426" name="Google Shape;426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2:notes"/>
          <p:cNvSpPr txBox="1"/>
          <p:nvPr/>
        </p:nvSpPr>
        <p:spPr>
          <a:xfrm>
            <a:off x="3884612" y="8685212"/>
            <a:ext cx="2970212" cy="455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t>2</a:t>
            </a:fld>
            <a:endParaRPr/>
          </a:p>
        </p:txBody>
      </p:sp>
      <p:sp>
        <p:nvSpPr>
          <p:cNvPr id="298" name="Google Shape;29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33475" y="677862"/>
            <a:ext cx="4591050" cy="34448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299" name="Google Shape;29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p20:notes"/>
          <p:cNvSpPr txBox="1"/>
          <p:nvPr/>
        </p:nvSpPr>
        <p:spPr>
          <a:xfrm>
            <a:off x="3884612" y="8685212"/>
            <a:ext cx="2970212" cy="455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t>20</a:t>
            </a:fld>
            <a:endParaRPr/>
          </a:p>
        </p:txBody>
      </p:sp>
      <p:sp>
        <p:nvSpPr>
          <p:cNvPr id="432" name="Google Shape;432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33475" y="677862"/>
            <a:ext cx="4591050" cy="34448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433" name="Google Shape;433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p21:notes"/>
          <p:cNvSpPr txBox="1"/>
          <p:nvPr/>
        </p:nvSpPr>
        <p:spPr>
          <a:xfrm>
            <a:off x="3884612" y="8685212"/>
            <a:ext cx="2970212" cy="455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t>21</a:t>
            </a:fld>
            <a:endParaRPr/>
          </a:p>
        </p:txBody>
      </p:sp>
      <p:sp>
        <p:nvSpPr>
          <p:cNvPr id="439" name="Google Shape;439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33475" y="677862"/>
            <a:ext cx="4591050" cy="34448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440" name="Google Shape;440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p22:notes"/>
          <p:cNvSpPr txBox="1"/>
          <p:nvPr/>
        </p:nvSpPr>
        <p:spPr>
          <a:xfrm>
            <a:off x="3884612" y="8685212"/>
            <a:ext cx="2970212" cy="455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t>22</a:t>
            </a:fld>
            <a:endParaRPr/>
          </a:p>
        </p:txBody>
      </p:sp>
      <p:sp>
        <p:nvSpPr>
          <p:cNvPr id="445" name="Google Shape;445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33475" y="677862"/>
            <a:ext cx="4591050" cy="34448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446" name="Google Shape;446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p23:notes"/>
          <p:cNvSpPr txBox="1"/>
          <p:nvPr/>
        </p:nvSpPr>
        <p:spPr>
          <a:xfrm>
            <a:off x="3884612" y="8685212"/>
            <a:ext cx="2970212" cy="455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t>23</a:t>
            </a:fld>
            <a:endParaRPr/>
          </a:p>
        </p:txBody>
      </p:sp>
      <p:sp>
        <p:nvSpPr>
          <p:cNvPr id="451" name="Google Shape;451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33475" y="677862"/>
            <a:ext cx="4591050" cy="34448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452" name="Google Shape;452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p24:notes"/>
          <p:cNvSpPr txBox="1"/>
          <p:nvPr/>
        </p:nvSpPr>
        <p:spPr>
          <a:xfrm>
            <a:off x="3884612" y="8685212"/>
            <a:ext cx="2970212" cy="455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t>24</a:t>
            </a:fld>
            <a:endParaRPr/>
          </a:p>
        </p:txBody>
      </p:sp>
      <p:sp>
        <p:nvSpPr>
          <p:cNvPr id="457" name="Google Shape;457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33475" y="677863"/>
            <a:ext cx="4591050" cy="34448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458" name="Google Shape;458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p25:notes"/>
          <p:cNvSpPr txBox="1"/>
          <p:nvPr/>
        </p:nvSpPr>
        <p:spPr>
          <a:xfrm>
            <a:off x="3884612" y="8685212"/>
            <a:ext cx="2970212" cy="455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t>25</a:t>
            </a:fld>
            <a:endParaRPr/>
          </a:p>
        </p:txBody>
      </p:sp>
      <p:sp>
        <p:nvSpPr>
          <p:cNvPr id="463" name="Google Shape;463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33475" y="677862"/>
            <a:ext cx="4591050" cy="34448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464" name="Google Shape;464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p26:notes"/>
          <p:cNvSpPr txBox="1"/>
          <p:nvPr/>
        </p:nvSpPr>
        <p:spPr>
          <a:xfrm>
            <a:off x="3884612" y="8685212"/>
            <a:ext cx="2970212" cy="455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t>26</a:t>
            </a:fld>
            <a:endParaRPr/>
          </a:p>
        </p:txBody>
      </p:sp>
      <p:sp>
        <p:nvSpPr>
          <p:cNvPr id="470" name="Google Shape;470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33475" y="677862"/>
            <a:ext cx="4591050" cy="34448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471" name="Google Shape;471;p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Google Shape;475;p27:notes"/>
          <p:cNvSpPr txBox="1"/>
          <p:nvPr/>
        </p:nvSpPr>
        <p:spPr>
          <a:xfrm>
            <a:off x="3884612" y="8685212"/>
            <a:ext cx="2970212" cy="455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t>27</a:t>
            </a:fld>
            <a:endParaRPr/>
          </a:p>
        </p:txBody>
      </p:sp>
      <p:sp>
        <p:nvSpPr>
          <p:cNvPr id="476" name="Google Shape;476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33475" y="677862"/>
            <a:ext cx="4591050" cy="34448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477" name="Google Shape;477;p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p28:notes"/>
          <p:cNvSpPr txBox="1"/>
          <p:nvPr/>
        </p:nvSpPr>
        <p:spPr>
          <a:xfrm>
            <a:off x="3884612" y="8685212"/>
            <a:ext cx="2970212" cy="455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t>28</a:t>
            </a:fld>
            <a:endParaRPr/>
          </a:p>
        </p:txBody>
      </p:sp>
      <p:sp>
        <p:nvSpPr>
          <p:cNvPr id="482" name="Google Shape;482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33475" y="677863"/>
            <a:ext cx="4591050" cy="34448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483" name="Google Shape;483;p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Google Shape;490;p29:notes"/>
          <p:cNvSpPr txBox="1"/>
          <p:nvPr/>
        </p:nvSpPr>
        <p:spPr>
          <a:xfrm>
            <a:off x="3884612" y="8685212"/>
            <a:ext cx="2970212" cy="455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t>29</a:t>
            </a:fld>
            <a:endParaRPr/>
          </a:p>
        </p:txBody>
      </p:sp>
      <p:sp>
        <p:nvSpPr>
          <p:cNvPr id="491" name="Google Shape;491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33475" y="677863"/>
            <a:ext cx="4591050" cy="34448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492" name="Google Shape;492;p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3:notes"/>
          <p:cNvSpPr txBox="1"/>
          <p:nvPr/>
        </p:nvSpPr>
        <p:spPr>
          <a:xfrm>
            <a:off x="3884612" y="8685212"/>
            <a:ext cx="2970212" cy="455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t>3</a:t>
            </a:fld>
            <a:endParaRPr/>
          </a:p>
        </p:txBody>
      </p:sp>
      <p:sp>
        <p:nvSpPr>
          <p:cNvPr id="304" name="Google Shape;30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33475" y="677863"/>
            <a:ext cx="4591050" cy="34448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305" name="Google Shape;305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Google Shape;497;p30:notes"/>
          <p:cNvSpPr txBox="1"/>
          <p:nvPr/>
        </p:nvSpPr>
        <p:spPr>
          <a:xfrm>
            <a:off x="3884612" y="8685212"/>
            <a:ext cx="2970212" cy="455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t>30</a:t>
            </a:fld>
            <a:endParaRPr/>
          </a:p>
        </p:txBody>
      </p:sp>
      <p:sp>
        <p:nvSpPr>
          <p:cNvPr id="498" name="Google Shape;498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33475" y="677862"/>
            <a:ext cx="4591050" cy="34448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499" name="Google Shape;499;p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Google Shape;506;p31:notes"/>
          <p:cNvSpPr txBox="1"/>
          <p:nvPr/>
        </p:nvSpPr>
        <p:spPr>
          <a:xfrm>
            <a:off x="3884612" y="8685212"/>
            <a:ext cx="2970212" cy="455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t>31</a:t>
            </a:fld>
            <a:endParaRPr/>
          </a:p>
        </p:txBody>
      </p:sp>
      <p:sp>
        <p:nvSpPr>
          <p:cNvPr id="507" name="Google Shape;507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33475" y="677862"/>
            <a:ext cx="4591050" cy="34448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508" name="Google Shape;508;p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Google Shape;512;p32:notes"/>
          <p:cNvSpPr txBox="1"/>
          <p:nvPr/>
        </p:nvSpPr>
        <p:spPr>
          <a:xfrm>
            <a:off x="3884612" y="8685212"/>
            <a:ext cx="2970212" cy="455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t>32</a:t>
            </a:fld>
            <a:endParaRPr/>
          </a:p>
        </p:txBody>
      </p:sp>
      <p:sp>
        <p:nvSpPr>
          <p:cNvPr id="513" name="Google Shape;513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33475" y="677863"/>
            <a:ext cx="4591050" cy="34448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514" name="Google Shape;514;p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Google Shape;518;p33:notes"/>
          <p:cNvSpPr txBox="1"/>
          <p:nvPr/>
        </p:nvSpPr>
        <p:spPr>
          <a:xfrm>
            <a:off x="3884612" y="8685212"/>
            <a:ext cx="2970212" cy="455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t>33</a:t>
            </a:fld>
            <a:endParaRPr/>
          </a:p>
        </p:txBody>
      </p:sp>
      <p:sp>
        <p:nvSpPr>
          <p:cNvPr id="519" name="Google Shape;519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33475" y="677862"/>
            <a:ext cx="4591050" cy="34448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520" name="Google Shape;520;p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Google Shape;526;p34:notes"/>
          <p:cNvSpPr txBox="1"/>
          <p:nvPr/>
        </p:nvSpPr>
        <p:spPr>
          <a:xfrm>
            <a:off x="3884612" y="8685212"/>
            <a:ext cx="2970212" cy="455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t>34</a:t>
            </a:fld>
            <a:endParaRPr/>
          </a:p>
        </p:txBody>
      </p:sp>
      <p:sp>
        <p:nvSpPr>
          <p:cNvPr id="527" name="Google Shape;527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33475" y="677863"/>
            <a:ext cx="4591050" cy="34448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528" name="Google Shape;528;p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Google Shape;533;p35:notes"/>
          <p:cNvSpPr txBox="1"/>
          <p:nvPr/>
        </p:nvSpPr>
        <p:spPr>
          <a:xfrm>
            <a:off x="3884612" y="8685212"/>
            <a:ext cx="2970212" cy="455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t>35</a:t>
            </a:fld>
            <a:endParaRPr/>
          </a:p>
        </p:txBody>
      </p:sp>
      <p:sp>
        <p:nvSpPr>
          <p:cNvPr id="534" name="Google Shape;534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33475" y="677862"/>
            <a:ext cx="4591050" cy="34448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535" name="Google Shape;535;p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p36:notes"/>
          <p:cNvSpPr txBox="1"/>
          <p:nvPr/>
        </p:nvSpPr>
        <p:spPr>
          <a:xfrm>
            <a:off x="3884612" y="8685212"/>
            <a:ext cx="2970212" cy="455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t>36</a:t>
            </a:fld>
            <a:endParaRPr/>
          </a:p>
        </p:txBody>
      </p:sp>
      <p:sp>
        <p:nvSpPr>
          <p:cNvPr id="540" name="Google Shape;540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33475" y="677863"/>
            <a:ext cx="4591050" cy="34448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541" name="Google Shape;541;p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" name="Google Shape;547;p37:notes"/>
          <p:cNvSpPr txBox="1"/>
          <p:nvPr/>
        </p:nvSpPr>
        <p:spPr>
          <a:xfrm>
            <a:off x="3884612" y="8685212"/>
            <a:ext cx="2970212" cy="455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t>37</a:t>
            </a:fld>
            <a:endParaRPr/>
          </a:p>
        </p:txBody>
      </p:sp>
      <p:sp>
        <p:nvSpPr>
          <p:cNvPr id="548" name="Google Shape;548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33475" y="677863"/>
            <a:ext cx="4591050" cy="34448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549" name="Google Shape;549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Google Shape;554;p38:notes"/>
          <p:cNvSpPr txBox="1"/>
          <p:nvPr/>
        </p:nvSpPr>
        <p:spPr>
          <a:xfrm>
            <a:off x="3884612" y="8685212"/>
            <a:ext cx="2970212" cy="455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t>38</a:t>
            </a:fld>
            <a:endParaRPr/>
          </a:p>
        </p:txBody>
      </p:sp>
      <p:sp>
        <p:nvSpPr>
          <p:cNvPr id="555" name="Google Shape;555;p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33475" y="677862"/>
            <a:ext cx="4591050" cy="34448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556" name="Google Shape;556;p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4:notes"/>
          <p:cNvSpPr txBox="1"/>
          <p:nvPr/>
        </p:nvSpPr>
        <p:spPr>
          <a:xfrm>
            <a:off x="3884612" y="8685212"/>
            <a:ext cx="2970212" cy="455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t>4</a:t>
            </a:fld>
            <a:endParaRPr/>
          </a:p>
        </p:txBody>
      </p:sp>
      <p:sp>
        <p:nvSpPr>
          <p:cNvPr id="313" name="Google Shape;31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33475" y="677863"/>
            <a:ext cx="4591050" cy="34448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314" name="Google Shape;314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5:notes"/>
          <p:cNvSpPr txBox="1"/>
          <p:nvPr/>
        </p:nvSpPr>
        <p:spPr>
          <a:xfrm>
            <a:off x="3884612" y="8685212"/>
            <a:ext cx="2970212" cy="455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t>5</a:t>
            </a:fld>
            <a:endParaRPr/>
          </a:p>
        </p:txBody>
      </p:sp>
      <p:sp>
        <p:nvSpPr>
          <p:cNvPr id="319" name="Google Shape;31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33475" y="677863"/>
            <a:ext cx="4591050" cy="34448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320" name="Google Shape;320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6:notes"/>
          <p:cNvSpPr txBox="1"/>
          <p:nvPr/>
        </p:nvSpPr>
        <p:spPr>
          <a:xfrm>
            <a:off x="3884612" y="8685212"/>
            <a:ext cx="2970212" cy="455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t>6</a:t>
            </a:fld>
            <a:endParaRPr/>
          </a:p>
        </p:txBody>
      </p:sp>
      <p:sp>
        <p:nvSpPr>
          <p:cNvPr id="325" name="Google Shape;32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33475" y="677863"/>
            <a:ext cx="4591050" cy="34448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326" name="Google Shape;326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7:notes"/>
          <p:cNvSpPr txBox="1"/>
          <p:nvPr/>
        </p:nvSpPr>
        <p:spPr>
          <a:xfrm>
            <a:off x="3884612" y="8685212"/>
            <a:ext cx="2970212" cy="455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t>7</a:t>
            </a:fld>
            <a:endParaRPr/>
          </a:p>
        </p:txBody>
      </p:sp>
      <p:sp>
        <p:nvSpPr>
          <p:cNvPr id="331" name="Google Shape;33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33475" y="677862"/>
            <a:ext cx="4591050" cy="34448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332" name="Google Shape;332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8:notes"/>
          <p:cNvSpPr txBox="1"/>
          <p:nvPr/>
        </p:nvSpPr>
        <p:spPr>
          <a:xfrm>
            <a:off x="3884612" y="8685212"/>
            <a:ext cx="2970212" cy="455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t>8</a:t>
            </a:fld>
            <a:endParaRPr/>
          </a:p>
        </p:txBody>
      </p:sp>
      <p:sp>
        <p:nvSpPr>
          <p:cNvPr id="338" name="Google Shape;338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33475" y="677863"/>
            <a:ext cx="4591050" cy="34448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339" name="Google Shape;339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9:notes"/>
          <p:cNvSpPr txBox="1"/>
          <p:nvPr/>
        </p:nvSpPr>
        <p:spPr>
          <a:xfrm>
            <a:off x="3884612" y="8685212"/>
            <a:ext cx="2970212" cy="455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t>9</a:t>
            </a:fld>
            <a:endParaRPr/>
          </a:p>
        </p:txBody>
      </p:sp>
      <p:sp>
        <p:nvSpPr>
          <p:cNvPr id="347" name="Google Shape;347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33475" y="677863"/>
            <a:ext cx="4591050" cy="34448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348" name="Google Shape;34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2"/>
          <p:cNvSpPr txBox="1">
            <a:spLocks noGrp="1"/>
          </p:cNvSpPr>
          <p:nvPr>
            <p:ph type="title"/>
          </p:nvPr>
        </p:nvSpPr>
        <p:spPr>
          <a:xfrm>
            <a:off x="457200" y="130175"/>
            <a:ext cx="8228012" cy="1433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1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2012" cy="474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2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4012" cy="474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2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2012" cy="474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1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1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cap="none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11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>
            <a:lvl1pPr marL="457200" lvl="0" indent="-228600" algn="l">
              <a:spcBef>
                <a:spcPts val="800"/>
              </a:spcBef>
              <a:spcAft>
                <a:spcPts val="0"/>
              </a:spcAft>
              <a:buSzPts val="1600"/>
              <a:buNone/>
              <a:defRPr sz="2000"/>
            </a:lvl1pPr>
            <a:lvl2pPr marL="914400" lvl="1" indent="-228600" algn="l">
              <a:spcBef>
                <a:spcPts val="700"/>
              </a:spcBef>
              <a:spcAft>
                <a:spcPts val="0"/>
              </a:spcAft>
              <a:buSzPts val="900"/>
              <a:buNone/>
              <a:defRPr sz="1800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600"/>
              <a:buNone/>
              <a:defRPr sz="1600"/>
            </a:lvl3pPr>
            <a:lvl4pPr marL="1828800" lvl="3" indent="-228600" algn="l">
              <a:spcBef>
                <a:spcPts val="500"/>
              </a:spcBef>
              <a:spcAft>
                <a:spcPts val="0"/>
              </a:spcAft>
              <a:buSzPts val="700"/>
              <a:buNone/>
              <a:defRPr sz="1400"/>
            </a:lvl4pPr>
            <a:lvl5pPr marL="2286000" lvl="4" indent="-228600" algn="l"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5pPr>
            <a:lvl6pPr marL="2743200" lvl="5" indent="-228600" algn="l"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6pPr>
            <a:lvl7pPr marL="3200400" lvl="6" indent="-228600" algn="l"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7pPr>
            <a:lvl8pPr marL="3657600" lvl="7" indent="-228600" algn="l"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8pPr>
            <a:lvl9pPr marL="4114800" lvl="8" indent="-228600" algn="l"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141" name="Google Shape;141;p11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2012" cy="474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11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4012" cy="474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3" name="Google Shape;143;p11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2012" cy="474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2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1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1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lvl="0" algn="ctr">
              <a:spcBef>
                <a:spcPts val="800"/>
              </a:spcBef>
              <a:spcAft>
                <a:spcPts val="0"/>
              </a:spcAft>
              <a:buSzPts val="2560"/>
              <a:buNone/>
              <a:defRPr/>
            </a:lvl1pPr>
            <a:lvl2pPr lvl="1" algn="ctr">
              <a:spcBef>
                <a:spcPts val="70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600"/>
              </a:spcBef>
              <a:spcAft>
                <a:spcPts val="0"/>
              </a:spcAft>
              <a:buSzPts val="2400"/>
              <a:buNone/>
              <a:defRPr/>
            </a:lvl3pPr>
            <a:lvl4pPr lvl="3" algn="ctr">
              <a:spcBef>
                <a:spcPts val="500"/>
              </a:spcBef>
              <a:spcAft>
                <a:spcPts val="0"/>
              </a:spcAft>
              <a:buSzPts val="1000"/>
              <a:buNone/>
              <a:defRPr/>
            </a:lvl4pPr>
            <a:lvl5pPr lvl="4" algn="ctr">
              <a:spcBef>
                <a:spcPts val="500"/>
              </a:spcBef>
              <a:spcAft>
                <a:spcPts val="0"/>
              </a:spcAft>
              <a:buSzPts val="2000"/>
              <a:buNone/>
              <a:defRPr/>
            </a:lvl5pPr>
            <a:lvl6pPr lvl="5" algn="ctr">
              <a:spcBef>
                <a:spcPts val="500"/>
              </a:spcBef>
              <a:spcAft>
                <a:spcPts val="0"/>
              </a:spcAft>
              <a:buSzPts val="2000"/>
              <a:buNone/>
              <a:defRPr/>
            </a:lvl6pPr>
            <a:lvl7pPr lvl="6" algn="ctr">
              <a:spcBef>
                <a:spcPts val="500"/>
              </a:spcBef>
              <a:spcAft>
                <a:spcPts val="0"/>
              </a:spcAft>
              <a:buSzPts val="2000"/>
              <a:buNone/>
              <a:defRPr/>
            </a:lvl7pPr>
            <a:lvl8pPr lvl="7" algn="ctr">
              <a:spcBef>
                <a:spcPts val="500"/>
              </a:spcBef>
              <a:spcAft>
                <a:spcPts val="0"/>
              </a:spcAft>
              <a:buSzPts val="2000"/>
              <a:buNone/>
              <a:defRPr/>
            </a:lvl8pPr>
            <a:lvl9pPr lvl="8" algn="ctr">
              <a:spcBef>
                <a:spcPts val="50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p12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2012" cy="474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12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4012" cy="474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12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2012" cy="474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14"/>
          <p:cNvSpPr txBox="1">
            <a:spLocks noGrp="1"/>
          </p:cNvSpPr>
          <p:nvPr>
            <p:ph type="title"/>
          </p:nvPr>
        </p:nvSpPr>
        <p:spPr>
          <a:xfrm rot="5400000">
            <a:off x="5395118" y="2834482"/>
            <a:ext cx="4525963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1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1" name="Google Shape;221;p14"/>
          <p:cNvSpPr txBox="1">
            <a:spLocks noGrp="1"/>
          </p:cNvSpPr>
          <p:nvPr>
            <p:ph type="body" idx="1"/>
          </p:nvPr>
        </p:nvSpPr>
        <p:spPr>
          <a:xfrm rot="5400000">
            <a:off x="1204119" y="853282"/>
            <a:ext cx="4525963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91160" algn="l" rtl="0">
              <a:spcBef>
                <a:spcPts val="800"/>
              </a:spcBef>
              <a:spcAft>
                <a:spcPts val="0"/>
              </a:spcAft>
              <a:buClr>
                <a:srgbClr val="99FF99"/>
              </a:buClr>
              <a:buSzPts val="2560"/>
              <a:buFont typeface="Noto Sans Symbols"/>
              <a:buChar char="⮚"/>
              <a:defRPr sz="3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spcBef>
                <a:spcPts val="700"/>
              </a:spcBef>
              <a:spcAft>
                <a:spcPts val="0"/>
              </a:spcAft>
              <a:buClr>
                <a:srgbClr val="CCECFF"/>
              </a:buClr>
              <a:buSzPts val="1400"/>
              <a:buFont typeface="Noto Sans Symbols"/>
              <a:buChar char="●"/>
              <a:defRPr sz="2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600"/>
              </a:spcBef>
              <a:spcAft>
                <a:spcPts val="0"/>
              </a:spcAft>
              <a:buClr>
                <a:srgbClr val="0088E4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2100" algn="l" rtl="0">
              <a:spcBef>
                <a:spcPts val="500"/>
              </a:spcBef>
              <a:spcAft>
                <a:spcPts val="0"/>
              </a:spcAft>
              <a:buClr>
                <a:srgbClr val="AFE1FF"/>
              </a:buClr>
              <a:buSzPts val="1000"/>
              <a:buFont typeface="Noto Sans Symbols"/>
              <a:buChar char="●"/>
              <a:defRPr sz="2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500"/>
              </a:spcBef>
              <a:spcAft>
                <a:spcPts val="0"/>
              </a:spcAft>
              <a:buClr>
                <a:srgbClr val="AFE1FF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500"/>
              </a:spcBef>
              <a:spcAft>
                <a:spcPts val="0"/>
              </a:spcAft>
              <a:buClr>
                <a:srgbClr val="AFE1FF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500"/>
              </a:spcBef>
              <a:spcAft>
                <a:spcPts val="0"/>
              </a:spcAft>
              <a:buClr>
                <a:srgbClr val="AFE1FF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500"/>
              </a:spcBef>
              <a:spcAft>
                <a:spcPts val="0"/>
              </a:spcAft>
              <a:buClr>
                <a:srgbClr val="AFE1FF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500"/>
              </a:spcBef>
              <a:spcAft>
                <a:spcPts val="0"/>
              </a:spcAft>
              <a:buClr>
                <a:srgbClr val="AFE1FF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2" name="Google Shape;222;p14"/>
          <p:cNvSpPr txBox="1">
            <a:spLocks noGrp="1"/>
          </p:cNvSpPr>
          <p:nvPr>
            <p:ph type="dt" idx="10"/>
          </p:nvPr>
        </p:nvSpPr>
        <p:spPr>
          <a:xfrm>
            <a:off x="457200" y="6248400"/>
            <a:ext cx="2132012" cy="455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3" name="Google Shape;223;p14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4012" cy="455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4" name="Google Shape;224;p14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2012" cy="455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imes New Roman"/>
              <a:buNone/>
              <a:defRPr sz="1400" b="0" i="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imes New Roman"/>
              <a:buNone/>
              <a:defRPr sz="1400" b="0" i="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imes New Roman"/>
              <a:buNone/>
              <a:defRPr sz="1400" b="0" i="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imes New Roman"/>
              <a:buNone/>
              <a:defRPr sz="1400" b="0" i="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imes New Roman"/>
              <a:buNone/>
              <a:defRPr sz="1400" b="0" i="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imes New Roman"/>
              <a:buNone/>
              <a:defRPr sz="1400" b="0" i="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imes New Roman"/>
              <a:buNone/>
              <a:defRPr sz="1400" b="0" i="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imes New Roman"/>
              <a:buNone/>
              <a:defRPr sz="1400" b="0" i="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imes New Roman"/>
              <a:buNone/>
              <a:defRPr sz="1400" b="0" i="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15"/>
          <p:cNvSpPr txBox="1">
            <a:spLocks noGrp="1"/>
          </p:cNvSpPr>
          <p:nvPr>
            <p:ph type="title"/>
          </p:nvPr>
        </p:nvSpPr>
        <p:spPr>
          <a:xfrm>
            <a:off x="685800" y="1692275"/>
            <a:ext cx="7770812" cy="1735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1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7" name="Google Shape;227;p15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91160" algn="l" rtl="0">
              <a:spcBef>
                <a:spcPts val="800"/>
              </a:spcBef>
              <a:spcAft>
                <a:spcPts val="0"/>
              </a:spcAft>
              <a:buClr>
                <a:srgbClr val="99FF99"/>
              </a:buClr>
              <a:buSzPts val="2560"/>
              <a:buFont typeface="Noto Sans Symbols"/>
              <a:buChar char="⮚"/>
              <a:defRPr sz="3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spcBef>
                <a:spcPts val="700"/>
              </a:spcBef>
              <a:spcAft>
                <a:spcPts val="0"/>
              </a:spcAft>
              <a:buClr>
                <a:srgbClr val="CCECFF"/>
              </a:buClr>
              <a:buSzPts val="1400"/>
              <a:buFont typeface="Noto Sans Symbols"/>
              <a:buChar char="●"/>
              <a:defRPr sz="2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600"/>
              </a:spcBef>
              <a:spcAft>
                <a:spcPts val="0"/>
              </a:spcAft>
              <a:buClr>
                <a:srgbClr val="0088E4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2100" algn="l" rtl="0">
              <a:spcBef>
                <a:spcPts val="500"/>
              </a:spcBef>
              <a:spcAft>
                <a:spcPts val="0"/>
              </a:spcAft>
              <a:buClr>
                <a:srgbClr val="AFE1FF"/>
              </a:buClr>
              <a:buSzPts val="1000"/>
              <a:buFont typeface="Noto Sans Symbols"/>
              <a:buChar char="●"/>
              <a:defRPr sz="2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500"/>
              </a:spcBef>
              <a:spcAft>
                <a:spcPts val="0"/>
              </a:spcAft>
              <a:buClr>
                <a:srgbClr val="AFE1FF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500"/>
              </a:spcBef>
              <a:spcAft>
                <a:spcPts val="0"/>
              </a:spcAft>
              <a:buClr>
                <a:srgbClr val="AFE1FF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500"/>
              </a:spcBef>
              <a:spcAft>
                <a:spcPts val="0"/>
              </a:spcAft>
              <a:buClr>
                <a:srgbClr val="AFE1FF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500"/>
              </a:spcBef>
              <a:spcAft>
                <a:spcPts val="0"/>
              </a:spcAft>
              <a:buClr>
                <a:srgbClr val="AFE1FF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500"/>
              </a:spcBef>
              <a:spcAft>
                <a:spcPts val="0"/>
              </a:spcAft>
              <a:buClr>
                <a:srgbClr val="AFE1FF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8" name="Google Shape;228;p15"/>
          <p:cNvSpPr txBox="1">
            <a:spLocks noGrp="1"/>
          </p:cNvSpPr>
          <p:nvPr>
            <p:ph type="dt" idx="10"/>
          </p:nvPr>
        </p:nvSpPr>
        <p:spPr>
          <a:xfrm>
            <a:off x="457200" y="6248400"/>
            <a:ext cx="2132012" cy="455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9" name="Google Shape;229;p15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4012" cy="455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0" name="Google Shape;230;p15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2012" cy="455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imes New Roman"/>
              <a:buNone/>
              <a:defRPr sz="1400" b="0" i="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imes New Roman"/>
              <a:buNone/>
              <a:defRPr sz="1400" b="0" i="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imes New Roman"/>
              <a:buNone/>
              <a:defRPr sz="1400" b="0" i="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imes New Roman"/>
              <a:buNone/>
              <a:defRPr sz="1400" b="0" i="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imes New Roman"/>
              <a:buNone/>
              <a:defRPr sz="1400" b="0" i="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imes New Roman"/>
              <a:buNone/>
              <a:defRPr sz="1400" b="0" i="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imes New Roman"/>
              <a:buNone/>
              <a:defRPr sz="1400" b="0" i="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imes New Roman"/>
              <a:buNone/>
              <a:defRPr sz="1400" b="0" i="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imes New Roman"/>
              <a:buNone/>
              <a:defRPr sz="1400" b="0" i="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16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1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3" name="Google Shape;233;p16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800"/>
              </a:spcBef>
              <a:spcAft>
                <a:spcPts val="0"/>
              </a:spcAft>
              <a:buClr>
                <a:srgbClr val="99FF99"/>
              </a:buClr>
              <a:buSzPts val="2560"/>
              <a:buFont typeface="Noto Sans Symbols"/>
              <a:buNone/>
              <a:defRPr sz="3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700"/>
              </a:spcBef>
              <a:spcAft>
                <a:spcPts val="0"/>
              </a:spcAft>
              <a:buClr>
                <a:srgbClr val="CCECFF"/>
              </a:buClr>
              <a:buSzPts val="1400"/>
              <a:buFont typeface="Noto Sans Symbols"/>
              <a:buNone/>
              <a:defRPr sz="2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600"/>
              </a:spcBef>
              <a:spcAft>
                <a:spcPts val="0"/>
              </a:spcAft>
              <a:buClr>
                <a:srgbClr val="0088E4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500"/>
              </a:spcBef>
              <a:spcAft>
                <a:spcPts val="0"/>
              </a:spcAft>
              <a:buClr>
                <a:srgbClr val="AFE1FF"/>
              </a:buClr>
              <a:buSzPts val="1000"/>
              <a:buFont typeface="Noto Sans Symbols"/>
              <a:buNone/>
              <a:defRPr sz="2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500"/>
              </a:spcBef>
              <a:spcAft>
                <a:spcPts val="0"/>
              </a:spcAft>
              <a:buClr>
                <a:srgbClr val="AFE1FF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500"/>
              </a:spcBef>
              <a:spcAft>
                <a:spcPts val="0"/>
              </a:spcAft>
              <a:buClr>
                <a:srgbClr val="AFE1FF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500"/>
              </a:spcBef>
              <a:spcAft>
                <a:spcPts val="0"/>
              </a:spcAft>
              <a:buClr>
                <a:srgbClr val="AFE1FF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500"/>
              </a:spcBef>
              <a:spcAft>
                <a:spcPts val="0"/>
              </a:spcAft>
              <a:buClr>
                <a:srgbClr val="AFE1FF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500"/>
              </a:spcBef>
              <a:spcAft>
                <a:spcPts val="0"/>
              </a:spcAft>
              <a:buClr>
                <a:srgbClr val="AFE1FF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34" name="Google Shape;234;p16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800"/>
              </a:spcBef>
              <a:spcAft>
                <a:spcPts val="0"/>
              </a:spcAft>
              <a:buClr>
                <a:srgbClr val="99FF99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700"/>
              </a:spcBef>
              <a:spcAft>
                <a:spcPts val="0"/>
              </a:spcAft>
              <a:buClr>
                <a:srgbClr val="CCECFF"/>
              </a:buClr>
              <a:buSzPts val="600"/>
              <a:buFont typeface="Noto Sans Symbols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600"/>
              </a:spcBef>
              <a:spcAft>
                <a:spcPts val="0"/>
              </a:spcAft>
              <a:buClr>
                <a:srgbClr val="0088E4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500"/>
              </a:spcBef>
              <a:spcAft>
                <a:spcPts val="0"/>
              </a:spcAft>
              <a:buClr>
                <a:srgbClr val="AFE1FF"/>
              </a:buClr>
              <a:buSzPts val="450"/>
              <a:buFont typeface="Noto Sans Symbols"/>
              <a:buNone/>
              <a:defRPr sz="9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500"/>
              </a:spcBef>
              <a:spcAft>
                <a:spcPts val="0"/>
              </a:spcAft>
              <a:buClr>
                <a:srgbClr val="AFE1FF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500"/>
              </a:spcBef>
              <a:spcAft>
                <a:spcPts val="0"/>
              </a:spcAft>
              <a:buClr>
                <a:srgbClr val="AFE1FF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500"/>
              </a:spcBef>
              <a:spcAft>
                <a:spcPts val="0"/>
              </a:spcAft>
              <a:buClr>
                <a:srgbClr val="AFE1FF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500"/>
              </a:spcBef>
              <a:spcAft>
                <a:spcPts val="0"/>
              </a:spcAft>
              <a:buClr>
                <a:srgbClr val="AFE1FF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500"/>
              </a:spcBef>
              <a:spcAft>
                <a:spcPts val="0"/>
              </a:spcAft>
              <a:buClr>
                <a:srgbClr val="AFE1FF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35" name="Google Shape;235;p16"/>
          <p:cNvSpPr txBox="1">
            <a:spLocks noGrp="1"/>
          </p:cNvSpPr>
          <p:nvPr>
            <p:ph type="dt" idx="10"/>
          </p:nvPr>
        </p:nvSpPr>
        <p:spPr>
          <a:xfrm>
            <a:off x="457200" y="6248400"/>
            <a:ext cx="2132012" cy="455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6" name="Google Shape;236;p16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4012" cy="455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7" name="Google Shape;237;p16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2012" cy="455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imes New Roman"/>
              <a:buNone/>
              <a:defRPr sz="1400" b="0" i="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imes New Roman"/>
              <a:buNone/>
              <a:defRPr sz="1400" b="0" i="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imes New Roman"/>
              <a:buNone/>
              <a:defRPr sz="1400" b="0" i="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imes New Roman"/>
              <a:buNone/>
              <a:defRPr sz="1400" b="0" i="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imes New Roman"/>
              <a:buNone/>
              <a:defRPr sz="1400" b="0" i="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imes New Roman"/>
              <a:buNone/>
              <a:defRPr sz="1400" b="0" i="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imes New Roman"/>
              <a:buNone/>
              <a:defRPr sz="1400" b="0" i="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imes New Roman"/>
              <a:buNone/>
              <a:defRPr sz="1400" b="0" i="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imes New Roman"/>
              <a:buNone/>
              <a:defRPr sz="1400" b="0" i="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17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1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0" name="Google Shape;240;p17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91160" algn="l" rtl="0">
              <a:spcBef>
                <a:spcPts val="800"/>
              </a:spcBef>
              <a:spcAft>
                <a:spcPts val="0"/>
              </a:spcAft>
              <a:buClr>
                <a:srgbClr val="99FF99"/>
              </a:buClr>
              <a:buSzPts val="2560"/>
              <a:buFont typeface="Noto Sans Symbols"/>
              <a:buChar char="⮚"/>
              <a:defRPr sz="3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spcBef>
                <a:spcPts val="700"/>
              </a:spcBef>
              <a:spcAft>
                <a:spcPts val="0"/>
              </a:spcAft>
              <a:buClr>
                <a:srgbClr val="CCECFF"/>
              </a:buClr>
              <a:buSzPts val="1400"/>
              <a:buFont typeface="Noto Sans Symbols"/>
              <a:buChar char="●"/>
              <a:defRPr sz="2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600"/>
              </a:spcBef>
              <a:spcAft>
                <a:spcPts val="0"/>
              </a:spcAft>
              <a:buClr>
                <a:srgbClr val="0088E4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2100" algn="l" rtl="0">
              <a:spcBef>
                <a:spcPts val="500"/>
              </a:spcBef>
              <a:spcAft>
                <a:spcPts val="0"/>
              </a:spcAft>
              <a:buClr>
                <a:srgbClr val="AFE1FF"/>
              </a:buClr>
              <a:buSzPts val="1000"/>
              <a:buFont typeface="Noto Sans Symbols"/>
              <a:buChar char="●"/>
              <a:defRPr sz="2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500"/>
              </a:spcBef>
              <a:spcAft>
                <a:spcPts val="0"/>
              </a:spcAft>
              <a:buClr>
                <a:srgbClr val="AFE1FF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500"/>
              </a:spcBef>
              <a:spcAft>
                <a:spcPts val="0"/>
              </a:spcAft>
              <a:buClr>
                <a:srgbClr val="AFE1FF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500"/>
              </a:spcBef>
              <a:spcAft>
                <a:spcPts val="0"/>
              </a:spcAft>
              <a:buClr>
                <a:srgbClr val="AFE1FF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500"/>
              </a:spcBef>
              <a:spcAft>
                <a:spcPts val="0"/>
              </a:spcAft>
              <a:buClr>
                <a:srgbClr val="AFE1FF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500"/>
              </a:spcBef>
              <a:spcAft>
                <a:spcPts val="0"/>
              </a:spcAft>
              <a:buClr>
                <a:srgbClr val="AFE1FF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41" name="Google Shape;241;p17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800"/>
              </a:spcBef>
              <a:spcAft>
                <a:spcPts val="0"/>
              </a:spcAft>
              <a:buClr>
                <a:srgbClr val="99FF99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700"/>
              </a:spcBef>
              <a:spcAft>
                <a:spcPts val="0"/>
              </a:spcAft>
              <a:buClr>
                <a:srgbClr val="CCECFF"/>
              </a:buClr>
              <a:buSzPts val="600"/>
              <a:buFont typeface="Noto Sans Symbols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600"/>
              </a:spcBef>
              <a:spcAft>
                <a:spcPts val="0"/>
              </a:spcAft>
              <a:buClr>
                <a:srgbClr val="0088E4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500"/>
              </a:spcBef>
              <a:spcAft>
                <a:spcPts val="0"/>
              </a:spcAft>
              <a:buClr>
                <a:srgbClr val="AFE1FF"/>
              </a:buClr>
              <a:buSzPts val="450"/>
              <a:buFont typeface="Noto Sans Symbols"/>
              <a:buNone/>
              <a:defRPr sz="9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500"/>
              </a:spcBef>
              <a:spcAft>
                <a:spcPts val="0"/>
              </a:spcAft>
              <a:buClr>
                <a:srgbClr val="AFE1FF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500"/>
              </a:spcBef>
              <a:spcAft>
                <a:spcPts val="0"/>
              </a:spcAft>
              <a:buClr>
                <a:srgbClr val="AFE1FF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500"/>
              </a:spcBef>
              <a:spcAft>
                <a:spcPts val="0"/>
              </a:spcAft>
              <a:buClr>
                <a:srgbClr val="AFE1FF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500"/>
              </a:spcBef>
              <a:spcAft>
                <a:spcPts val="0"/>
              </a:spcAft>
              <a:buClr>
                <a:srgbClr val="AFE1FF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500"/>
              </a:spcBef>
              <a:spcAft>
                <a:spcPts val="0"/>
              </a:spcAft>
              <a:buClr>
                <a:srgbClr val="AFE1FF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42" name="Google Shape;242;p17"/>
          <p:cNvSpPr txBox="1">
            <a:spLocks noGrp="1"/>
          </p:cNvSpPr>
          <p:nvPr>
            <p:ph type="dt" idx="10"/>
          </p:nvPr>
        </p:nvSpPr>
        <p:spPr>
          <a:xfrm>
            <a:off x="457200" y="6248400"/>
            <a:ext cx="2132012" cy="455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3" name="Google Shape;243;p17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4012" cy="455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4" name="Google Shape;244;p17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2012" cy="455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imes New Roman"/>
              <a:buNone/>
              <a:defRPr sz="1400" b="0" i="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imes New Roman"/>
              <a:buNone/>
              <a:defRPr sz="1400" b="0" i="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imes New Roman"/>
              <a:buNone/>
              <a:defRPr sz="1400" b="0" i="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imes New Roman"/>
              <a:buNone/>
              <a:defRPr sz="1400" b="0" i="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imes New Roman"/>
              <a:buNone/>
              <a:defRPr sz="1400" b="0" i="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imes New Roman"/>
              <a:buNone/>
              <a:defRPr sz="1400" b="0" i="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imes New Roman"/>
              <a:buNone/>
              <a:defRPr sz="1400" b="0" i="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imes New Roman"/>
              <a:buNone/>
              <a:defRPr sz="1400" b="0" i="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imes New Roman"/>
              <a:buNone/>
              <a:defRPr sz="1400" b="0" i="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18"/>
          <p:cNvSpPr txBox="1">
            <a:spLocks noGrp="1"/>
          </p:cNvSpPr>
          <p:nvPr>
            <p:ph type="dt" idx="10"/>
          </p:nvPr>
        </p:nvSpPr>
        <p:spPr>
          <a:xfrm>
            <a:off x="457200" y="6248400"/>
            <a:ext cx="2132012" cy="455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7" name="Google Shape;247;p18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4012" cy="455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8" name="Google Shape;248;p18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2012" cy="455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imes New Roman"/>
              <a:buNone/>
              <a:defRPr sz="1400" b="0" i="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imes New Roman"/>
              <a:buNone/>
              <a:defRPr sz="1400" b="0" i="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imes New Roman"/>
              <a:buNone/>
              <a:defRPr sz="1400" b="0" i="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imes New Roman"/>
              <a:buNone/>
              <a:defRPr sz="1400" b="0" i="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imes New Roman"/>
              <a:buNone/>
              <a:defRPr sz="1400" b="0" i="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imes New Roman"/>
              <a:buNone/>
              <a:defRPr sz="1400" b="0" i="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imes New Roman"/>
              <a:buNone/>
              <a:defRPr sz="1400" b="0" i="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imes New Roman"/>
              <a:buNone/>
              <a:defRPr sz="1400" b="0" i="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imes New Roman"/>
              <a:buNone/>
              <a:defRPr sz="1400" b="0" i="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19"/>
          <p:cNvSpPr txBox="1">
            <a:spLocks noGrp="1"/>
          </p:cNvSpPr>
          <p:nvPr>
            <p:ph type="title"/>
          </p:nvPr>
        </p:nvSpPr>
        <p:spPr>
          <a:xfrm>
            <a:off x="685800" y="1692275"/>
            <a:ext cx="7770812" cy="1735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1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1" name="Google Shape;251;p19"/>
          <p:cNvSpPr txBox="1">
            <a:spLocks noGrp="1"/>
          </p:cNvSpPr>
          <p:nvPr>
            <p:ph type="dt" idx="10"/>
          </p:nvPr>
        </p:nvSpPr>
        <p:spPr>
          <a:xfrm>
            <a:off x="457200" y="6248400"/>
            <a:ext cx="2132012" cy="455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2" name="Google Shape;252;p19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4012" cy="455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3" name="Google Shape;253;p19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2012" cy="455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imes New Roman"/>
              <a:buNone/>
              <a:defRPr sz="1400" b="0" i="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imes New Roman"/>
              <a:buNone/>
              <a:defRPr sz="1400" b="0" i="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imes New Roman"/>
              <a:buNone/>
              <a:defRPr sz="1400" b="0" i="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imes New Roman"/>
              <a:buNone/>
              <a:defRPr sz="1400" b="0" i="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imes New Roman"/>
              <a:buNone/>
              <a:defRPr sz="1400" b="0" i="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imes New Roman"/>
              <a:buNone/>
              <a:defRPr sz="1400" b="0" i="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imes New Roman"/>
              <a:buNone/>
              <a:defRPr sz="1400" b="0" i="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imes New Roman"/>
              <a:buNone/>
              <a:defRPr sz="1400" b="0" i="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imes New Roman"/>
              <a:buNone/>
              <a:defRPr sz="1400" b="0" i="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2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1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6" name="Google Shape;256;p20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spcBef>
                <a:spcPts val="800"/>
              </a:spcBef>
              <a:spcAft>
                <a:spcPts val="0"/>
              </a:spcAft>
              <a:buClr>
                <a:srgbClr val="99FF99"/>
              </a:buClr>
              <a:buSzPts val="1920"/>
              <a:buFont typeface="Noto Sans Symbols"/>
              <a:buNone/>
              <a:defRPr sz="2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700"/>
              </a:spcBef>
              <a:spcAft>
                <a:spcPts val="0"/>
              </a:spcAft>
              <a:buClr>
                <a:srgbClr val="CCECFF"/>
              </a:buClr>
              <a:buSzPts val="1000"/>
              <a:buFont typeface="Noto Sans Symbols"/>
              <a:buNone/>
              <a:defRPr sz="20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600"/>
              </a:spcBef>
              <a:spcAft>
                <a:spcPts val="0"/>
              </a:spcAft>
              <a:buClr>
                <a:srgbClr val="0088E4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500"/>
              </a:spcBef>
              <a:spcAft>
                <a:spcPts val="0"/>
              </a:spcAft>
              <a:buClr>
                <a:srgbClr val="AFE1FF"/>
              </a:buClr>
              <a:buSzPts val="800"/>
              <a:buFont typeface="Noto Sans Symbols"/>
              <a:buNone/>
              <a:defRPr sz="16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500"/>
              </a:spcBef>
              <a:spcAft>
                <a:spcPts val="0"/>
              </a:spcAft>
              <a:buClr>
                <a:srgbClr val="AFE1FF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500"/>
              </a:spcBef>
              <a:spcAft>
                <a:spcPts val="0"/>
              </a:spcAft>
              <a:buClr>
                <a:srgbClr val="AFE1FF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500"/>
              </a:spcBef>
              <a:spcAft>
                <a:spcPts val="0"/>
              </a:spcAft>
              <a:buClr>
                <a:srgbClr val="AFE1FF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500"/>
              </a:spcBef>
              <a:spcAft>
                <a:spcPts val="0"/>
              </a:spcAft>
              <a:buClr>
                <a:srgbClr val="AFE1FF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500"/>
              </a:spcBef>
              <a:spcAft>
                <a:spcPts val="0"/>
              </a:spcAft>
              <a:buClr>
                <a:srgbClr val="AFE1FF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57" name="Google Shape;257;p20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50520" algn="l" rtl="0">
              <a:spcBef>
                <a:spcPts val="800"/>
              </a:spcBef>
              <a:spcAft>
                <a:spcPts val="0"/>
              </a:spcAft>
              <a:buClr>
                <a:srgbClr val="99FF99"/>
              </a:buClr>
              <a:buSzPts val="1920"/>
              <a:buFont typeface="Noto Sans Symbols"/>
              <a:buChar char="⮚"/>
              <a:defRPr sz="2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2100" algn="l" rtl="0">
              <a:spcBef>
                <a:spcPts val="700"/>
              </a:spcBef>
              <a:spcAft>
                <a:spcPts val="0"/>
              </a:spcAft>
              <a:buClr>
                <a:srgbClr val="CCECFF"/>
              </a:buClr>
              <a:buSzPts val="1000"/>
              <a:buFont typeface="Noto Sans Symbols"/>
              <a:buChar char="●"/>
              <a:defRPr sz="2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spcBef>
                <a:spcPts val="600"/>
              </a:spcBef>
              <a:spcAft>
                <a:spcPts val="0"/>
              </a:spcAft>
              <a:buClr>
                <a:srgbClr val="0088E4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79400" algn="l" rtl="0">
              <a:spcBef>
                <a:spcPts val="500"/>
              </a:spcBef>
              <a:spcAft>
                <a:spcPts val="0"/>
              </a:spcAft>
              <a:buClr>
                <a:srgbClr val="AFE1FF"/>
              </a:buClr>
              <a:buSzPts val="800"/>
              <a:buFont typeface="Noto Sans Symbols"/>
              <a:buChar char="●"/>
              <a:defRPr sz="16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spcBef>
                <a:spcPts val="500"/>
              </a:spcBef>
              <a:spcAft>
                <a:spcPts val="0"/>
              </a:spcAft>
              <a:buClr>
                <a:srgbClr val="AFE1F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spcBef>
                <a:spcPts val="500"/>
              </a:spcBef>
              <a:spcAft>
                <a:spcPts val="0"/>
              </a:spcAft>
              <a:buClr>
                <a:srgbClr val="AFE1F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30200" algn="l" rtl="0">
              <a:spcBef>
                <a:spcPts val="500"/>
              </a:spcBef>
              <a:spcAft>
                <a:spcPts val="0"/>
              </a:spcAft>
              <a:buClr>
                <a:srgbClr val="AFE1F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30200" algn="l" rtl="0">
              <a:spcBef>
                <a:spcPts val="500"/>
              </a:spcBef>
              <a:spcAft>
                <a:spcPts val="0"/>
              </a:spcAft>
              <a:buClr>
                <a:srgbClr val="AFE1F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30200" algn="l" rtl="0">
              <a:spcBef>
                <a:spcPts val="500"/>
              </a:spcBef>
              <a:spcAft>
                <a:spcPts val="0"/>
              </a:spcAft>
              <a:buClr>
                <a:srgbClr val="AFE1F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58" name="Google Shape;258;p20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spcBef>
                <a:spcPts val="800"/>
              </a:spcBef>
              <a:spcAft>
                <a:spcPts val="0"/>
              </a:spcAft>
              <a:buClr>
                <a:srgbClr val="99FF99"/>
              </a:buClr>
              <a:buSzPts val="1920"/>
              <a:buFont typeface="Noto Sans Symbols"/>
              <a:buNone/>
              <a:defRPr sz="2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700"/>
              </a:spcBef>
              <a:spcAft>
                <a:spcPts val="0"/>
              </a:spcAft>
              <a:buClr>
                <a:srgbClr val="CCECFF"/>
              </a:buClr>
              <a:buSzPts val="1000"/>
              <a:buFont typeface="Noto Sans Symbols"/>
              <a:buNone/>
              <a:defRPr sz="20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600"/>
              </a:spcBef>
              <a:spcAft>
                <a:spcPts val="0"/>
              </a:spcAft>
              <a:buClr>
                <a:srgbClr val="0088E4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500"/>
              </a:spcBef>
              <a:spcAft>
                <a:spcPts val="0"/>
              </a:spcAft>
              <a:buClr>
                <a:srgbClr val="AFE1FF"/>
              </a:buClr>
              <a:buSzPts val="800"/>
              <a:buFont typeface="Noto Sans Symbols"/>
              <a:buNone/>
              <a:defRPr sz="16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500"/>
              </a:spcBef>
              <a:spcAft>
                <a:spcPts val="0"/>
              </a:spcAft>
              <a:buClr>
                <a:srgbClr val="AFE1FF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500"/>
              </a:spcBef>
              <a:spcAft>
                <a:spcPts val="0"/>
              </a:spcAft>
              <a:buClr>
                <a:srgbClr val="AFE1FF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500"/>
              </a:spcBef>
              <a:spcAft>
                <a:spcPts val="0"/>
              </a:spcAft>
              <a:buClr>
                <a:srgbClr val="AFE1FF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500"/>
              </a:spcBef>
              <a:spcAft>
                <a:spcPts val="0"/>
              </a:spcAft>
              <a:buClr>
                <a:srgbClr val="AFE1FF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500"/>
              </a:spcBef>
              <a:spcAft>
                <a:spcPts val="0"/>
              </a:spcAft>
              <a:buClr>
                <a:srgbClr val="AFE1FF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59" name="Google Shape;259;p20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50520" algn="l" rtl="0">
              <a:spcBef>
                <a:spcPts val="800"/>
              </a:spcBef>
              <a:spcAft>
                <a:spcPts val="0"/>
              </a:spcAft>
              <a:buClr>
                <a:srgbClr val="99FF99"/>
              </a:buClr>
              <a:buSzPts val="1920"/>
              <a:buFont typeface="Noto Sans Symbols"/>
              <a:buChar char="⮚"/>
              <a:defRPr sz="2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2100" algn="l" rtl="0">
              <a:spcBef>
                <a:spcPts val="700"/>
              </a:spcBef>
              <a:spcAft>
                <a:spcPts val="0"/>
              </a:spcAft>
              <a:buClr>
                <a:srgbClr val="CCECFF"/>
              </a:buClr>
              <a:buSzPts val="1000"/>
              <a:buFont typeface="Noto Sans Symbols"/>
              <a:buChar char="●"/>
              <a:defRPr sz="2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spcBef>
                <a:spcPts val="600"/>
              </a:spcBef>
              <a:spcAft>
                <a:spcPts val="0"/>
              </a:spcAft>
              <a:buClr>
                <a:srgbClr val="0088E4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79400" algn="l" rtl="0">
              <a:spcBef>
                <a:spcPts val="500"/>
              </a:spcBef>
              <a:spcAft>
                <a:spcPts val="0"/>
              </a:spcAft>
              <a:buClr>
                <a:srgbClr val="AFE1FF"/>
              </a:buClr>
              <a:buSzPts val="800"/>
              <a:buFont typeface="Noto Sans Symbols"/>
              <a:buChar char="●"/>
              <a:defRPr sz="16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spcBef>
                <a:spcPts val="500"/>
              </a:spcBef>
              <a:spcAft>
                <a:spcPts val="0"/>
              </a:spcAft>
              <a:buClr>
                <a:srgbClr val="AFE1F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spcBef>
                <a:spcPts val="500"/>
              </a:spcBef>
              <a:spcAft>
                <a:spcPts val="0"/>
              </a:spcAft>
              <a:buClr>
                <a:srgbClr val="AFE1F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30200" algn="l" rtl="0">
              <a:spcBef>
                <a:spcPts val="500"/>
              </a:spcBef>
              <a:spcAft>
                <a:spcPts val="0"/>
              </a:spcAft>
              <a:buClr>
                <a:srgbClr val="AFE1F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30200" algn="l" rtl="0">
              <a:spcBef>
                <a:spcPts val="500"/>
              </a:spcBef>
              <a:spcAft>
                <a:spcPts val="0"/>
              </a:spcAft>
              <a:buClr>
                <a:srgbClr val="AFE1F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30200" algn="l" rtl="0">
              <a:spcBef>
                <a:spcPts val="500"/>
              </a:spcBef>
              <a:spcAft>
                <a:spcPts val="0"/>
              </a:spcAft>
              <a:buClr>
                <a:srgbClr val="AFE1F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60" name="Google Shape;260;p20"/>
          <p:cNvSpPr txBox="1">
            <a:spLocks noGrp="1"/>
          </p:cNvSpPr>
          <p:nvPr>
            <p:ph type="dt" idx="10"/>
          </p:nvPr>
        </p:nvSpPr>
        <p:spPr>
          <a:xfrm>
            <a:off x="457200" y="6248400"/>
            <a:ext cx="2132012" cy="455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1" name="Google Shape;261;p20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4012" cy="455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2" name="Google Shape;262;p20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2012" cy="455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imes New Roman"/>
              <a:buNone/>
              <a:defRPr sz="1400" b="0" i="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imes New Roman"/>
              <a:buNone/>
              <a:defRPr sz="1400" b="0" i="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imes New Roman"/>
              <a:buNone/>
              <a:defRPr sz="1400" b="0" i="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imes New Roman"/>
              <a:buNone/>
              <a:defRPr sz="1400" b="0" i="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imes New Roman"/>
              <a:buNone/>
              <a:defRPr sz="1400" b="0" i="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imes New Roman"/>
              <a:buNone/>
              <a:defRPr sz="1400" b="0" i="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imes New Roman"/>
              <a:buNone/>
              <a:defRPr sz="1400" b="0" i="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imes New Roman"/>
              <a:buNone/>
              <a:defRPr sz="1400" b="0" i="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imes New Roman"/>
              <a:buNone/>
              <a:defRPr sz="1400" b="0" i="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21"/>
          <p:cNvSpPr txBox="1">
            <a:spLocks noGrp="1"/>
          </p:cNvSpPr>
          <p:nvPr>
            <p:ph type="title"/>
          </p:nvPr>
        </p:nvSpPr>
        <p:spPr>
          <a:xfrm>
            <a:off x="685800" y="1692275"/>
            <a:ext cx="7770812" cy="1735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1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5" name="Google Shape;265;p2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70840" algn="l" rtl="0">
              <a:spcBef>
                <a:spcPts val="800"/>
              </a:spcBef>
              <a:spcAft>
                <a:spcPts val="0"/>
              </a:spcAft>
              <a:buClr>
                <a:srgbClr val="99FF99"/>
              </a:buClr>
              <a:buSzPts val="2240"/>
              <a:buFont typeface="Noto Sans Symbols"/>
              <a:buChar char="⮚"/>
              <a:defRPr sz="2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04800" algn="l" rtl="0">
              <a:spcBef>
                <a:spcPts val="700"/>
              </a:spcBef>
              <a:spcAft>
                <a:spcPts val="0"/>
              </a:spcAft>
              <a:buClr>
                <a:srgbClr val="CCECFF"/>
              </a:buClr>
              <a:buSzPts val="1200"/>
              <a:buFont typeface="Noto Sans Symbols"/>
              <a:buChar char="●"/>
              <a:defRPr sz="2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spcBef>
                <a:spcPts val="600"/>
              </a:spcBef>
              <a:spcAft>
                <a:spcPts val="0"/>
              </a:spcAft>
              <a:buClr>
                <a:srgbClr val="0088E4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85750" algn="l" rtl="0">
              <a:spcBef>
                <a:spcPts val="500"/>
              </a:spcBef>
              <a:spcAft>
                <a:spcPts val="0"/>
              </a:spcAft>
              <a:buClr>
                <a:srgbClr val="AFE1FF"/>
              </a:buClr>
              <a:buSzPts val="900"/>
              <a:buFont typeface="Noto Sans Symbols"/>
              <a:buChar char="●"/>
              <a:def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500"/>
              </a:spcBef>
              <a:spcAft>
                <a:spcPts val="0"/>
              </a:spcAft>
              <a:buClr>
                <a:srgbClr val="AFE1F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spcBef>
                <a:spcPts val="500"/>
              </a:spcBef>
              <a:spcAft>
                <a:spcPts val="0"/>
              </a:spcAft>
              <a:buClr>
                <a:srgbClr val="AFE1F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spcBef>
                <a:spcPts val="500"/>
              </a:spcBef>
              <a:spcAft>
                <a:spcPts val="0"/>
              </a:spcAft>
              <a:buClr>
                <a:srgbClr val="AFE1F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spcBef>
                <a:spcPts val="500"/>
              </a:spcBef>
              <a:spcAft>
                <a:spcPts val="0"/>
              </a:spcAft>
              <a:buClr>
                <a:srgbClr val="AFE1F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spcBef>
                <a:spcPts val="500"/>
              </a:spcBef>
              <a:spcAft>
                <a:spcPts val="0"/>
              </a:spcAft>
              <a:buClr>
                <a:srgbClr val="AFE1F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66" name="Google Shape;266;p21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70840" algn="l" rtl="0">
              <a:spcBef>
                <a:spcPts val="800"/>
              </a:spcBef>
              <a:spcAft>
                <a:spcPts val="0"/>
              </a:spcAft>
              <a:buClr>
                <a:srgbClr val="99FF99"/>
              </a:buClr>
              <a:buSzPts val="2240"/>
              <a:buFont typeface="Noto Sans Symbols"/>
              <a:buChar char="⮚"/>
              <a:defRPr sz="2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04800" algn="l" rtl="0">
              <a:spcBef>
                <a:spcPts val="700"/>
              </a:spcBef>
              <a:spcAft>
                <a:spcPts val="0"/>
              </a:spcAft>
              <a:buClr>
                <a:srgbClr val="CCECFF"/>
              </a:buClr>
              <a:buSzPts val="1200"/>
              <a:buFont typeface="Noto Sans Symbols"/>
              <a:buChar char="●"/>
              <a:defRPr sz="2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spcBef>
                <a:spcPts val="600"/>
              </a:spcBef>
              <a:spcAft>
                <a:spcPts val="0"/>
              </a:spcAft>
              <a:buClr>
                <a:srgbClr val="0088E4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85750" algn="l" rtl="0">
              <a:spcBef>
                <a:spcPts val="500"/>
              </a:spcBef>
              <a:spcAft>
                <a:spcPts val="0"/>
              </a:spcAft>
              <a:buClr>
                <a:srgbClr val="AFE1FF"/>
              </a:buClr>
              <a:buSzPts val="900"/>
              <a:buFont typeface="Noto Sans Symbols"/>
              <a:buChar char="●"/>
              <a:def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500"/>
              </a:spcBef>
              <a:spcAft>
                <a:spcPts val="0"/>
              </a:spcAft>
              <a:buClr>
                <a:srgbClr val="AFE1F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spcBef>
                <a:spcPts val="500"/>
              </a:spcBef>
              <a:spcAft>
                <a:spcPts val="0"/>
              </a:spcAft>
              <a:buClr>
                <a:srgbClr val="AFE1F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spcBef>
                <a:spcPts val="500"/>
              </a:spcBef>
              <a:spcAft>
                <a:spcPts val="0"/>
              </a:spcAft>
              <a:buClr>
                <a:srgbClr val="AFE1F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spcBef>
                <a:spcPts val="500"/>
              </a:spcBef>
              <a:spcAft>
                <a:spcPts val="0"/>
              </a:spcAft>
              <a:buClr>
                <a:srgbClr val="AFE1F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spcBef>
                <a:spcPts val="500"/>
              </a:spcBef>
              <a:spcAft>
                <a:spcPts val="0"/>
              </a:spcAft>
              <a:buClr>
                <a:srgbClr val="AFE1F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67" name="Google Shape;267;p21"/>
          <p:cNvSpPr txBox="1">
            <a:spLocks noGrp="1"/>
          </p:cNvSpPr>
          <p:nvPr>
            <p:ph type="dt" idx="10"/>
          </p:nvPr>
        </p:nvSpPr>
        <p:spPr>
          <a:xfrm>
            <a:off x="457200" y="6248400"/>
            <a:ext cx="2132012" cy="455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8" name="Google Shape;268;p21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4012" cy="455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9" name="Google Shape;269;p21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2012" cy="455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imes New Roman"/>
              <a:buNone/>
              <a:defRPr sz="1400" b="0" i="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imes New Roman"/>
              <a:buNone/>
              <a:defRPr sz="1400" b="0" i="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imes New Roman"/>
              <a:buNone/>
              <a:defRPr sz="1400" b="0" i="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imes New Roman"/>
              <a:buNone/>
              <a:defRPr sz="1400" b="0" i="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imes New Roman"/>
              <a:buNone/>
              <a:defRPr sz="1400" b="0" i="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imes New Roman"/>
              <a:buNone/>
              <a:defRPr sz="1400" b="0" i="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imes New Roman"/>
              <a:buNone/>
              <a:defRPr sz="1400" b="0" i="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imes New Roman"/>
              <a:buNone/>
              <a:defRPr sz="1400" b="0" i="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imes New Roman"/>
              <a:buNone/>
              <a:defRPr sz="1400" b="0" i="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3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2012" cy="474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3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4012" cy="474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3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2012" cy="474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22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1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cap="none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2" name="Google Shape;272;p22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spcBef>
                <a:spcPts val="800"/>
              </a:spcBef>
              <a:spcAft>
                <a:spcPts val="0"/>
              </a:spcAft>
              <a:buClr>
                <a:srgbClr val="99FF99"/>
              </a:buClr>
              <a:buSzPts val="1600"/>
              <a:buFont typeface="Noto Sans Symbols"/>
              <a:buNone/>
              <a:defRPr sz="2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700"/>
              </a:spcBef>
              <a:spcAft>
                <a:spcPts val="0"/>
              </a:spcAft>
              <a:buClr>
                <a:srgbClr val="CCECFF"/>
              </a:buClr>
              <a:buSzPts val="900"/>
              <a:buFont typeface="Noto Sans Symbols"/>
              <a:buNone/>
              <a:def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600"/>
              </a:spcBef>
              <a:spcAft>
                <a:spcPts val="0"/>
              </a:spcAft>
              <a:buClr>
                <a:srgbClr val="0088E4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500"/>
              </a:spcBef>
              <a:spcAft>
                <a:spcPts val="0"/>
              </a:spcAft>
              <a:buClr>
                <a:srgbClr val="AFE1FF"/>
              </a:buClr>
              <a:buSzPts val="700"/>
              <a:buFont typeface="Noto Sans Symbols"/>
              <a:buNone/>
              <a:def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500"/>
              </a:spcBef>
              <a:spcAft>
                <a:spcPts val="0"/>
              </a:spcAft>
              <a:buClr>
                <a:srgbClr val="AFE1FF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500"/>
              </a:spcBef>
              <a:spcAft>
                <a:spcPts val="0"/>
              </a:spcAft>
              <a:buClr>
                <a:srgbClr val="AFE1FF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500"/>
              </a:spcBef>
              <a:spcAft>
                <a:spcPts val="0"/>
              </a:spcAft>
              <a:buClr>
                <a:srgbClr val="AFE1FF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500"/>
              </a:spcBef>
              <a:spcAft>
                <a:spcPts val="0"/>
              </a:spcAft>
              <a:buClr>
                <a:srgbClr val="AFE1FF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500"/>
              </a:spcBef>
              <a:spcAft>
                <a:spcPts val="0"/>
              </a:spcAft>
              <a:buClr>
                <a:srgbClr val="AFE1FF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73" name="Google Shape;273;p22"/>
          <p:cNvSpPr txBox="1">
            <a:spLocks noGrp="1"/>
          </p:cNvSpPr>
          <p:nvPr>
            <p:ph type="dt" idx="10"/>
          </p:nvPr>
        </p:nvSpPr>
        <p:spPr>
          <a:xfrm>
            <a:off x="457200" y="6248400"/>
            <a:ext cx="2132012" cy="455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4" name="Google Shape;274;p22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4012" cy="455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5" name="Google Shape;275;p22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2012" cy="455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imes New Roman"/>
              <a:buNone/>
              <a:defRPr sz="1400" b="0" i="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imes New Roman"/>
              <a:buNone/>
              <a:defRPr sz="1400" b="0" i="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imes New Roman"/>
              <a:buNone/>
              <a:defRPr sz="1400" b="0" i="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imes New Roman"/>
              <a:buNone/>
              <a:defRPr sz="1400" b="0" i="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imes New Roman"/>
              <a:buNone/>
              <a:defRPr sz="1400" b="0" i="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imes New Roman"/>
              <a:buNone/>
              <a:defRPr sz="1400" b="0" i="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imes New Roman"/>
              <a:buNone/>
              <a:defRPr sz="1400" b="0" i="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imes New Roman"/>
              <a:buNone/>
              <a:defRPr sz="1400" b="0" i="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imes New Roman"/>
              <a:buNone/>
              <a:defRPr sz="1400" b="0" i="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23"/>
          <p:cNvSpPr txBox="1">
            <a:spLocks noGrp="1"/>
          </p:cNvSpPr>
          <p:nvPr>
            <p:ph type="title"/>
          </p:nvPr>
        </p:nvSpPr>
        <p:spPr>
          <a:xfrm>
            <a:off x="685800" y="1692275"/>
            <a:ext cx="7770812" cy="1735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1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8" name="Google Shape;278;p2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91160" algn="l" rtl="0">
              <a:spcBef>
                <a:spcPts val="800"/>
              </a:spcBef>
              <a:spcAft>
                <a:spcPts val="0"/>
              </a:spcAft>
              <a:buClr>
                <a:srgbClr val="99FF99"/>
              </a:buClr>
              <a:buSzPts val="2560"/>
              <a:buFont typeface="Noto Sans Symbols"/>
              <a:buChar char="⮚"/>
              <a:defRPr sz="3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spcBef>
                <a:spcPts val="700"/>
              </a:spcBef>
              <a:spcAft>
                <a:spcPts val="0"/>
              </a:spcAft>
              <a:buClr>
                <a:srgbClr val="CCECFF"/>
              </a:buClr>
              <a:buSzPts val="1400"/>
              <a:buFont typeface="Noto Sans Symbols"/>
              <a:buChar char="●"/>
              <a:defRPr sz="2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600"/>
              </a:spcBef>
              <a:spcAft>
                <a:spcPts val="0"/>
              </a:spcAft>
              <a:buClr>
                <a:srgbClr val="0088E4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2100" algn="l" rtl="0">
              <a:spcBef>
                <a:spcPts val="500"/>
              </a:spcBef>
              <a:spcAft>
                <a:spcPts val="0"/>
              </a:spcAft>
              <a:buClr>
                <a:srgbClr val="AFE1FF"/>
              </a:buClr>
              <a:buSzPts val="1000"/>
              <a:buFont typeface="Noto Sans Symbols"/>
              <a:buChar char="●"/>
              <a:defRPr sz="2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500"/>
              </a:spcBef>
              <a:spcAft>
                <a:spcPts val="0"/>
              </a:spcAft>
              <a:buClr>
                <a:srgbClr val="AFE1FF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500"/>
              </a:spcBef>
              <a:spcAft>
                <a:spcPts val="0"/>
              </a:spcAft>
              <a:buClr>
                <a:srgbClr val="AFE1FF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500"/>
              </a:spcBef>
              <a:spcAft>
                <a:spcPts val="0"/>
              </a:spcAft>
              <a:buClr>
                <a:srgbClr val="AFE1FF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500"/>
              </a:spcBef>
              <a:spcAft>
                <a:spcPts val="0"/>
              </a:spcAft>
              <a:buClr>
                <a:srgbClr val="AFE1FF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500"/>
              </a:spcBef>
              <a:spcAft>
                <a:spcPts val="0"/>
              </a:spcAft>
              <a:buClr>
                <a:srgbClr val="AFE1FF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79" name="Google Shape;279;p23"/>
          <p:cNvSpPr txBox="1">
            <a:spLocks noGrp="1"/>
          </p:cNvSpPr>
          <p:nvPr>
            <p:ph type="dt" idx="10"/>
          </p:nvPr>
        </p:nvSpPr>
        <p:spPr>
          <a:xfrm>
            <a:off x="457200" y="6248400"/>
            <a:ext cx="2132012" cy="455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0" name="Google Shape;280;p23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4012" cy="455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1" name="Google Shape;281;p23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2012" cy="455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imes New Roman"/>
              <a:buNone/>
              <a:defRPr sz="1400" b="0" i="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imes New Roman"/>
              <a:buNone/>
              <a:defRPr sz="1400" b="0" i="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imes New Roman"/>
              <a:buNone/>
              <a:defRPr sz="1400" b="0" i="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imes New Roman"/>
              <a:buNone/>
              <a:defRPr sz="1400" b="0" i="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imes New Roman"/>
              <a:buNone/>
              <a:defRPr sz="1400" b="0" i="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imes New Roman"/>
              <a:buNone/>
              <a:defRPr sz="1400" b="0" i="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imes New Roman"/>
              <a:buNone/>
              <a:defRPr sz="1400" b="0" i="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imes New Roman"/>
              <a:buNone/>
              <a:defRPr sz="1400" b="0" i="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imes New Roman"/>
              <a:buNone/>
              <a:defRPr sz="1400" b="0" i="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24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1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4" name="Google Shape;284;p24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800"/>
              </a:spcBef>
              <a:spcAft>
                <a:spcPts val="0"/>
              </a:spcAft>
              <a:buClr>
                <a:srgbClr val="99FF99"/>
              </a:buClr>
              <a:buSzPts val="2560"/>
              <a:buFont typeface="Noto Sans Symbols"/>
              <a:buNone/>
              <a:defRPr sz="3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700"/>
              </a:spcBef>
              <a:spcAft>
                <a:spcPts val="0"/>
              </a:spcAft>
              <a:buClr>
                <a:srgbClr val="CCECFF"/>
              </a:buClr>
              <a:buSzPts val="1400"/>
              <a:buFont typeface="Noto Sans Symbols"/>
              <a:buNone/>
              <a:defRPr sz="2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600"/>
              </a:spcBef>
              <a:spcAft>
                <a:spcPts val="0"/>
              </a:spcAft>
              <a:buClr>
                <a:srgbClr val="0088E4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500"/>
              </a:spcBef>
              <a:spcAft>
                <a:spcPts val="0"/>
              </a:spcAft>
              <a:buClr>
                <a:srgbClr val="AFE1FF"/>
              </a:buClr>
              <a:buSzPts val="1000"/>
              <a:buFont typeface="Noto Sans Symbols"/>
              <a:buNone/>
              <a:defRPr sz="2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500"/>
              </a:spcBef>
              <a:spcAft>
                <a:spcPts val="0"/>
              </a:spcAft>
              <a:buClr>
                <a:srgbClr val="AFE1FF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500"/>
              </a:spcBef>
              <a:spcAft>
                <a:spcPts val="0"/>
              </a:spcAft>
              <a:buClr>
                <a:srgbClr val="AFE1FF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500"/>
              </a:spcBef>
              <a:spcAft>
                <a:spcPts val="0"/>
              </a:spcAft>
              <a:buClr>
                <a:srgbClr val="AFE1FF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500"/>
              </a:spcBef>
              <a:spcAft>
                <a:spcPts val="0"/>
              </a:spcAft>
              <a:buClr>
                <a:srgbClr val="AFE1FF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500"/>
              </a:spcBef>
              <a:spcAft>
                <a:spcPts val="0"/>
              </a:spcAft>
              <a:buClr>
                <a:srgbClr val="AFE1FF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85" name="Google Shape;285;p24"/>
          <p:cNvSpPr txBox="1">
            <a:spLocks noGrp="1"/>
          </p:cNvSpPr>
          <p:nvPr>
            <p:ph type="dt" idx="10"/>
          </p:nvPr>
        </p:nvSpPr>
        <p:spPr>
          <a:xfrm>
            <a:off x="457200" y="6248400"/>
            <a:ext cx="2132012" cy="455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6" name="Google Shape;286;p24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4012" cy="455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7" name="Google Shape;287;p24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2012" cy="455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imes New Roman"/>
              <a:buNone/>
              <a:defRPr sz="1400" b="0" i="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imes New Roman"/>
              <a:buNone/>
              <a:defRPr sz="1400" b="0" i="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imes New Roman"/>
              <a:buNone/>
              <a:defRPr sz="1400" b="0" i="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imes New Roman"/>
              <a:buNone/>
              <a:defRPr sz="1400" b="0" i="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imes New Roman"/>
              <a:buNone/>
              <a:defRPr sz="1400" b="0" i="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imes New Roman"/>
              <a:buNone/>
              <a:defRPr sz="1400" b="0" i="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imes New Roman"/>
              <a:buNone/>
              <a:defRPr sz="1400" b="0" i="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imes New Roman"/>
              <a:buNone/>
              <a:defRPr sz="1400" b="0" i="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imes New Roman"/>
              <a:buNone/>
              <a:defRPr sz="1400" b="0" i="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4"/>
          <p:cNvSpPr txBox="1">
            <a:spLocks noGrp="1"/>
          </p:cNvSpPr>
          <p:nvPr>
            <p:ph type="title"/>
          </p:nvPr>
        </p:nvSpPr>
        <p:spPr>
          <a:xfrm>
            <a:off x="457200" y="130175"/>
            <a:ext cx="8228012" cy="1433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1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8012" cy="4524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457200" lvl="0" indent="-320040" algn="l">
              <a:spcBef>
                <a:spcPts val="800"/>
              </a:spcBef>
              <a:spcAft>
                <a:spcPts val="0"/>
              </a:spcAft>
              <a:buSzPts val="1440"/>
              <a:buChar char="⮚"/>
              <a:defRPr/>
            </a:lvl1pPr>
            <a:lvl2pPr marL="914400" lvl="1" indent="-285750" algn="l">
              <a:spcBef>
                <a:spcPts val="700"/>
              </a:spcBef>
              <a:spcAft>
                <a:spcPts val="0"/>
              </a:spcAft>
              <a:buSzPts val="900"/>
              <a:buChar char="●"/>
              <a:defRPr/>
            </a:lvl2pPr>
            <a:lvl3pPr marL="1371600" lvl="2" indent="-3429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285750" algn="l">
              <a:spcBef>
                <a:spcPts val="500"/>
              </a:spcBef>
              <a:spcAft>
                <a:spcPts val="0"/>
              </a:spcAft>
              <a:buSzPts val="900"/>
              <a:buChar char="●"/>
              <a:defRPr/>
            </a:lvl4pPr>
            <a:lvl5pPr marL="2286000" lvl="4" indent="-342900" algn="l"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3" name="Google Shape;93;p4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2012" cy="474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4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4012" cy="474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4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2012" cy="474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5"/>
          <p:cNvSpPr txBox="1">
            <a:spLocks noGrp="1"/>
          </p:cNvSpPr>
          <p:nvPr>
            <p:ph type="title"/>
          </p:nvPr>
        </p:nvSpPr>
        <p:spPr>
          <a:xfrm rot="5400000">
            <a:off x="4660107" y="2099468"/>
            <a:ext cx="5994400" cy="20558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1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5"/>
          <p:cNvSpPr txBox="1">
            <a:spLocks noGrp="1"/>
          </p:cNvSpPr>
          <p:nvPr>
            <p:ph type="body" idx="1"/>
          </p:nvPr>
        </p:nvSpPr>
        <p:spPr>
          <a:xfrm rot="5400000">
            <a:off x="469900" y="117475"/>
            <a:ext cx="5994400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457200" lvl="0" indent="-320040" algn="l">
              <a:spcBef>
                <a:spcPts val="800"/>
              </a:spcBef>
              <a:spcAft>
                <a:spcPts val="0"/>
              </a:spcAft>
              <a:buSzPts val="1440"/>
              <a:buChar char="⮚"/>
              <a:defRPr/>
            </a:lvl1pPr>
            <a:lvl2pPr marL="914400" lvl="1" indent="-285750" algn="l">
              <a:spcBef>
                <a:spcPts val="700"/>
              </a:spcBef>
              <a:spcAft>
                <a:spcPts val="0"/>
              </a:spcAft>
              <a:buSzPts val="900"/>
              <a:buChar char="●"/>
              <a:defRPr/>
            </a:lvl2pPr>
            <a:lvl3pPr marL="1371600" lvl="2" indent="-3429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285750" algn="l">
              <a:spcBef>
                <a:spcPts val="500"/>
              </a:spcBef>
              <a:spcAft>
                <a:spcPts val="0"/>
              </a:spcAft>
              <a:buSzPts val="900"/>
              <a:buChar char="●"/>
              <a:defRPr/>
            </a:lvl4pPr>
            <a:lvl5pPr marL="2286000" lvl="4" indent="-342900" algn="l"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9" name="Google Shape;99;p5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2012" cy="474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5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4012" cy="474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5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2012" cy="474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6"/>
          <p:cNvSpPr txBox="1">
            <a:spLocks noGrp="1"/>
          </p:cNvSpPr>
          <p:nvPr>
            <p:ph type="title"/>
          </p:nvPr>
        </p:nvSpPr>
        <p:spPr>
          <a:xfrm>
            <a:off x="457200" y="130175"/>
            <a:ext cx="8228012" cy="1433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1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6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4375" cy="8228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457200" lvl="0" indent="-320040" algn="l">
              <a:spcBef>
                <a:spcPts val="800"/>
              </a:spcBef>
              <a:spcAft>
                <a:spcPts val="0"/>
              </a:spcAft>
              <a:buSzPts val="1440"/>
              <a:buChar char="⮚"/>
              <a:defRPr/>
            </a:lvl1pPr>
            <a:lvl2pPr marL="914400" lvl="1" indent="-285750" algn="l">
              <a:spcBef>
                <a:spcPts val="700"/>
              </a:spcBef>
              <a:spcAft>
                <a:spcPts val="0"/>
              </a:spcAft>
              <a:buSzPts val="900"/>
              <a:buChar char="●"/>
              <a:defRPr/>
            </a:lvl2pPr>
            <a:lvl3pPr marL="1371600" lvl="2" indent="-3429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285750" algn="l">
              <a:spcBef>
                <a:spcPts val="500"/>
              </a:spcBef>
              <a:spcAft>
                <a:spcPts val="0"/>
              </a:spcAft>
              <a:buSzPts val="900"/>
              <a:buChar char="●"/>
              <a:defRPr/>
            </a:lvl4pPr>
            <a:lvl5pPr marL="2286000" lvl="4" indent="-342900" algn="l"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5" name="Google Shape;105;p6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2012" cy="474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6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4012" cy="474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6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2012" cy="474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7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1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7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R="0" lvl="0" algn="l" rtl="0">
              <a:spcBef>
                <a:spcPts val="800"/>
              </a:spcBef>
              <a:spcAft>
                <a:spcPts val="0"/>
              </a:spcAft>
              <a:buClr>
                <a:srgbClr val="99FF99"/>
              </a:buClr>
              <a:buSzPts val="2560"/>
              <a:buFont typeface="Noto Sans Symbols"/>
              <a:buNone/>
              <a:defRPr sz="3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700"/>
              </a:spcBef>
              <a:spcAft>
                <a:spcPts val="0"/>
              </a:spcAft>
              <a:buClr>
                <a:srgbClr val="CCECFF"/>
              </a:buClr>
              <a:buSzPts val="1400"/>
              <a:buFont typeface="Noto Sans Symbols"/>
              <a:buNone/>
              <a:defRPr sz="2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600"/>
              </a:spcBef>
              <a:spcAft>
                <a:spcPts val="0"/>
              </a:spcAft>
              <a:buClr>
                <a:srgbClr val="0088E4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500"/>
              </a:spcBef>
              <a:spcAft>
                <a:spcPts val="0"/>
              </a:spcAft>
              <a:buClr>
                <a:srgbClr val="AFE1FF"/>
              </a:buClr>
              <a:buSzPts val="1000"/>
              <a:buFont typeface="Noto Sans Symbols"/>
              <a:buNone/>
              <a:defRPr sz="2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500"/>
              </a:spcBef>
              <a:spcAft>
                <a:spcPts val="0"/>
              </a:spcAft>
              <a:buClr>
                <a:srgbClr val="AFE1FF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500"/>
              </a:spcBef>
              <a:spcAft>
                <a:spcPts val="0"/>
              </a:spcAft>
              <a:buClr>
                <a:srgbClr val="AFE1FF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500"/>
              </a:spcBef>
              <a:spcAft>
                <a:spcPts val="0"/>
              </a:spcAft>
              <a:buClr>
                <a:srgbClr val="AFE1FF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500"/>
              </a:spcBef>
              <a:spcAft>
                <a:spcPts val="0"/>
              </a:spcAft>
              <a:buClr>
                <a:srgbClr val="AFE1FF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500"/>
              </a:spcBef>
              <a:spcAft>
                <a:spcPts val="0"/>
              </a:spcAft>
              <a:buClr>
                <a:srgbClr val="AFE1FF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1" name="Google Shape;111;p7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457200" lvl="0" indent="-228600" algn="l">
              <a:spcBef>
                <a:spcPts val="800"/>
              </a:spcBef>
              <a:spcAft>
                <a:spcPts val="0"/>
              </a:spcAft>
              <a:buSzPts val="1120"/>
              <a:buNone/>
              <a:defRPr sz="1400"/>
            </a:lvl1pPr>
            <a:lvl2pPr marL="914400" lvl="1" indent="-228600" algn="l">
              <a:spcBef>
                <a:spcPts val="700"/>
              </a:spcBef>
              <a:spcAft>
                <a:spcPts val="0"/>
              </a:spcAft>
              <a:buSzPts val="600"/>
              <a:buNone/>
              <a:defRPr sz="1200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spcBef>
                <a:spcPts val="500"/>
              </a:spcBef>
              <a:spcAft>
                <a:spcPts val="0"/>
              </a:spcAft>
              <a:buSzPts val="450"/>
              <a:buNone/>
              <a:defRPr sz="900"/>
            </a:lvl4pPr>
            <a:lvl5pPr marL="2286000" lvl="4" indent="-228600" algn="l"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12" name="Google Shape;112;p7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2012" cy="474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7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4012" cy="474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7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2012" cy="474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8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1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8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457200" lvl="0" indent="-391160" algn="l">
              <a:spcBef>
                <a:spcPts val="800"/>
              </a:spcBef>
              <a:spcAft>
                <a:spcPts val="0"/>
              </a:spcAft>
              <a:buSzPts val="2560"/>
              <a:buChar char="⮚"/>
              <a:defRPr sz="3200"/>
            </a:lvl1pPr>
            <a:lvl2pPr marL="914400" lvl="1" indent="-317500" algn="l">
              <a:spcBef>
                <a:spcPts val="700"/>
              </a:spcBef>
              <a:spcAft>
                <a:spcPts val="0"/>
              </a:spcAft>
              <a:buSzPts val="1400"/>
              <a:buChar char="●"/>
              <a:defRPr sz="2800"/>
            </a:lvl2pPr>
            <a:lvl3pPr marL="1371600" lvl="2" indent="-381000" algn="l">
              <a:spcBef>
                <a:spcPts val="600"/>
              </a:spcBef>
              <a:spcAft>
                <a:spcPts val="0"/>
              </a:spcAft>
              <a:buSzPts val="2400"/>
              <a:buChar char="•"/>
              <a:defRPr sz="2400"/>
            </a:lvl3pPr>
            <a:lvl4pPr marL="1828800" lvl="3" indent="-292100" algn="l">
              <a:spcBef>
                <a:spcPts val="500"/>
              </a:spcBef>
              <a:spcAft>
                <a:spcPts val="0"/>
              </a:spcAft>
              <a:buSzPts val="1000"/>
              <a:buChar char="●"/>
              <a:defRPr sz="2000"/>
            </a:lvl4pPr>
            <a:lvl5pPr marL="2286000" lvl="4" indent="-355600" algn="l">
              <a:spcBef>
                <a:spcPts val="500"/>
              </a:spcBef>
              <a:spcAft>
                <a:spcPts val="0"/>
              </a:spcAft>
              <a:buSzPts val="2000"/>
              <a:buChar char="•"/>
              <a:defRPr sz="2000"/>
            </a:lvl5pPr>
            <a:lvl6pPr marL="2743200" lvl="5" indent="-355600" algn="l">
              <a:spcBef>
                <a:spcPts val="500"/>
              </a:spcBef>
              <a:spcAft>
                <a:spcPts val="0"/>
              </a:spcAft>
              <a:buSzPts val="2000"/>
              <a:buChar char="•"/>
              <a:defRPr sz="2000"/>
            </a:lvl6pPr>
            <a:lvl7pPr marL="3200400" lvl="6" indent="-355600" algn="l">
              <a:spcBef>
                <a:spcPts val="500"/>
              </a:spcBef>
              <a:spcAft>
                <a:spcPts val="0"/>
              </a:spcAft>
              <a:buSzPts val="2000"/>
              <a:buChar char="•"/>
              <a:defRPr sz="2000"/>
            </a:lvl7pPr>
            <a:lvl8pPr marL="3657600" lvl="7" indent="-355600" algn="l">
              <a:spcBef>
                <a:spcPts val="500"/>
              </a:spcBef>
              <a:spcAft>
                <a:spcPts val="0"/>
              </a:spcAft>
              <a:buSzPts val="2000"/>
              <a:buChar char="•"/>
              <a:defRPr sz="2000"/>
            </a:lvl8pPr>
            <a:lvl9pPr marL="4114800" lvl="8" indent="-355600" algn="l">
              <a:spcBef>
                <a:spcPts val="500"/>
              </a:spcBef>
              <a:spcAft>
                <a:spcPts val="0"/>
              </a:spcAft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18" name="Google Shape;118;p8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457200" lvl="0" indent="-228600" algn="l">
              <a:spcBef>
                <a:spcPts val="800"/>
              </a:spcBef>
              <a:spcAft>
                <a:spcPts val="0"/>
              </a:spcAft>
              <a:buSzPts val="1120"/>
              <a:buNone/>
              <a:defRPr sz="1400"/>
            </a:lvl1pPr>
            <a:lvl2pPr marL="914400" lvl="1" indent="-228600" algn="l">
              <a:spcBef>
                <a:spcPts val="700"/>
              </a:spcBef>
              <a:spcAft>
                <a:spcPts val="0"/>
              </a:spcAft>
              <a:buSzPts val="600"/>
              <a:buNone/>
              <a:defRPr sz="1200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spcBef>
                <a:spcPts val="500"/>
              </a:spcBef>
              <a:spcAft>
                <a:spcPts val="0"/>
              </a:spcAft>
              <a:buSzPts val="450"/>
              <a:buNone/>
              <a:defRPr sz="900"/>
            </a:lvl4pPr>
            <a:lvl5pPr marL="2286000" lvl="4" indent="-228600" algn="l"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19" name="Google Shape;119;p8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2012" cy="474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8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4012" cy="474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8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2012" cy="474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1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9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>
            <a:lvl1pPr marL="457200" lvl="0" indent="-228600" algn="l">
              <a:spcBef>
                <a:spcPts val="800"/>
              </a:spcBef>
              <a:spcAft>
                <a:spcPts val="0"/>
              </a:spcAft>
              <a:buSzPts val="1920"/>
              <a:buNone/>
              <a:defRPr sz="2400" b="1"/>
            </a:lvl1pPr>
            <a:lvl2pPr marL="914400" lvl="1" indent="-228600" algn="l">
              <a:spcBef>
                <a:spcPts val="700"/>
              </a:spcBef>
              <a:spcAft>
                <a:spcPts val="0"/>
              </a:spcAft>
              <a:buSzPts val="1000"/>
              <a:buNone/>
              <a:defRPr sz="2000" b="1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spcBef>
                <a:spcPts val="500"/>
              </a:spcBef>
              <a:spcAft>
                <a:spcPts val="0"/>
              </a:spcAft>
              <a:buSzPts val="800"/>
              <a:buNone/>
              <a:defRPr sz="1600" b="1"/>
            </a:lvl4pPr>
            <a:lvl5pPr marL="2286000" lvl="4" indent="-228600" algn="l"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25" name="Google Shape;125;p9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457200" lvl="0" indent="-350520" algn="l">
              <a:spcBef>
                <a:spcPts val="800"/>
              </a:spcBef>
              <a:spcAft>
                <a:spcPts val="0"/>
              </a:spcAft>
              <a:buSzPts val="1920"/>
              <a:buChar char="⮚"/>
              <a:defRPr sz="2400"/>
            </a:lvl1pPr>
            <a:lvl2pPr marL="914400" lvl="1" indent="-292100" algn="l">
              <a:spcBef>
                <a:spcPts val="700"/>
              </a:spcBef>
              <a:spcAft>
                <a:spcPts val="0"/>
              </a:spcAft>
              <a:buSzPts val="1000"/>
              <a:buChar char="●"/>
              <a:defRPr sz="2000"/>
            </a:lvl2pPr>
            <a:lvl3pPr marL="1371600" lvl="2" indent="-3429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 sz="1800"/>
            </a:lvl3pPr>
            <a:lvl4pPr marL="1828800" lvl="3" indent="-279400" algn="l">
              <a:spcBef>
                <a:spcPts val="500"/>
              </a:spcBef>
              <a:spcAft>
                <a:spcPts val="0"/>
              </a:spcAft>
              <a:buSzPts val="800"/>
              <a:buChar char="●"/>
              <a:defRPr sz="1600"/>
            </a:lvl4pPr>
            <a:lvl5pPr marL="2286000" lvl="4" indent="-330200" algn="l">
              <a:spcBef>
                <a:spcPts val="500"/>
              </a:spcBef>
              <a:spcAft>
                <a:spcPts val="0"/>
              </a:spcAft>
              <a:buSzPts val="1600"/>
              <a:buChar char="•"/>
              <a:defRPr sz="1600"/>
            </a:lvl5pPr>
            <a:lvl6pPr marL="2743200" lvl="5" indent="-330200" algn="l">
              <a:spcBef>
                <a:spcPts val="500"/>
              </a:spcBef>
              <a:spcAft>
                <a:spcPts val="0"/>
              </a:spcAft>
              <a:buSzPts val="1600"/>
              <a:buChar char="•"/>
              <a:defRPr sz="1600"/>
            </a:lvl6pPr>
            <a:lvl7pPr marL="3200400" lvl="6" indent="-330200" algn="l">
              <a:spcBef>
                <a:spcPts val="500"/>
              </a:spcBef>
              <a:spcAft>
                <a:spcPts val="0"/>
              </a:spcAft>
              <a:buSzPts val="1600"/>
              <a:buChar char="•"/>
              <a:defRPr sz="1600"/>
            </a:lvl7pPr>
            <a:lvl8pPr marL="3657600" lvl="7" indent="-330200" algn="l">
              <a:spcBef>
                <a:spcPts val="500"/>
              </a:spcBef>
              <a:spcAft>
                <a:spcPts val="0"/>
              </a:spcAft>
              <a:buSzPts val="1600"/>
              <a:buChar char="•"/>
              <a:defRPr sz="1600"/>
            </a:lvl8pPr>
            <a:lvl9pPr marL="4114800" lvl="8" indent="-330200" algn="l">
              <a:spcBef>
                <a:spcPts val="500"/>
              </a:spcBef>
              <a:spcAft>
                <a:spcPts val="0"/>
              </a:spcAft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126" name="Google Shape;126;p9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>
            <a:lvl1pPr marL="457200" lvl="0" indent="-228600" algn="l">
              <a:spcBef>
                <a:spcPts val="800"/>
              </a:spcBef>
              <a:spcAft>
                <a:spcPts val="0"/>
              </a:spcAft>
              <a:buSzPts val="1920"/>
              <a:buNone/>
              <a:defRPr sz="2400" b="1"/>
            </a:lvl1pPr>
            <a:lvl2pPr marL="914400" lvl="1" indent="-228600" algn="l">
              <a:spcBef>
                <a:spcPts val="700"/>
              </a:spcBef>
              <a:spcAft>
                <a:spcPts val="0"/>
              </a:spcAft>
              <a:buSzPts val="1000"/>
              <a:buNone/>
              <a:defRPr sz="2000" b="1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spcBef>
                <a:spcPts val="500"/>
              </a:spcBef>
              <a:spcAft>
                <a:spcPts val="0"/>
              </a:spcAft>
              <a:buSzPts val="800"/>
              <a:buNone/>
              <a:defRPr sz="1600" b="1"/>
            </a:lvl4pPr>
            <a:lvl5pPr marL="2286000" lvl="4" indent="-228600" algn="l"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27" name="Google Shape;127;p9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457200" lvl="0" indent="-350520" algn="l">
              <a:spcBef>
                <a:spcPts val="800"/>
              </a:spcBef>
              <a:spcAft>
                <a:spcPts val="0"/>
              </a:spcAft>
              <a:buSzPts val="1920"/>
              <a:buChar char="⮚"/>
              <a:defRPr sz="2400"/>
            </a:lvl1pPr>
            <a:lvl2pPr marL="914400" lvl="1" indent="-292100" algn="l">
              <a:spcBef>
                <a:spcPts val="700"/>
              </a:spcBef>
              <a:spcAft>
                <a:spcPts val="0"/>
              </a:spcAft>
              <a:buSzPts val="1000"/>
              <a:buChar char="●"/>
              <a:defRPr sz="2000"/>
            </a:lvl2pPr>
            <a:lvl3pPr marL="1371600" lvl="2" indent="-3429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 sz="1800"/>
            </a:lvl3pPr>
            <a:lvl4pPr marL="1828800" lvl="3" indent="-279400" algn="l">
              <a:spcBef>
                <a:spcPts val="500"/>
              </a:spcBef>
              <a:spcAft>
                <a:spcPts val="0"/>
              </a:spcAft>
              <a:buSzPts val="800"/>
              <a:buChar char="●"/>
              <a:defRPr sz="1600"/>
            </a:lvl4pPr>
            <a:lvl5pPr marL="2286000" lvl="4" indent="-330200" algn="l">
              <a:spcBef>
                <a:spcPts val="500"/>
              </a:spcBef>
              <a:spcAft>
                <a:spcPts val="0"/>
              </a:spcAft>
              <a:buSzPts val="1600"/>
              <a:buChar char="•"/>
              <a:defRPr sz="1600"/>
            </a:lvl5pPr>
            <a:lvl6pPr marL="2743200" lvl="5" indent="-330200" algn="l">
              <a:spcBef>
                <a:spcPts val="500"/>
              </a:spcBef>
              <a:spcAft>
                <a:spcPts val="0"/>
              </a:spcAft>
              <a:buSzPts val="1600"/>
              <a:buChar char="•"/>
              <a:defRPr sz="1600"/>
            </a:lvl6pPr>
            <a:lvl7pPr marL="3200400" lvl="6" indent="-330200" algn="l">
              <a:spcBef>
                <a:spcPts val="500"/>
              </a:spcBef>
              <a:spcAft>
                <a:spcPts val="0"/>
              </a:spcAft>
              <a:buSzPts val="1600"/>
              <a:buChar char="•"/>
              <a:defRPr sz="1600"/>
            </a:lvl7pPr>
            <a:lvl8pPr marL="3657600" lvl="7" indent="-330200" algn="l">
              <a:spcBef>
                <a:spcPts val="500"/>
              </a:spcBef>
              <a:spcAft>
                <a:spcPts val="0"/>
              </a:spcAft>
              <a:buSzPts val="1600"/>
              <a:buChar char="•"/>
              <a:defRPr sz="1600"/>
            </a:lvl8pPr>
            <a:lvl9pPr marL="4114800" lvl="8" indent="-330200" algn="l">
              <a:spcBef>
                <a:spcPts val="500"/>
              </a:spcBef>
              <a:spcAft>
                <a:spcPts val="0"/>
              </a:spcAft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128" name="Google Shape;128;p9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2012" cy="474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9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4012" cy="474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9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2012" cy="474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0"/>
          <p:cNvSpPr txBox="1">
            <a:spLocks noGrp="1"/>
          </p:cNvSpPr>
          <p:nvPr>
            <p:ph type="title"/>
          </p:nvPr>
        </p:nvSpPr>
        <p:spPr>
          <a:xfrm>
            <a:off x="457200" y="130175"/>
            <a:ext cx="8228012" cy="1433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1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3" name="Google Shape;133;p1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7013" cy="4524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457200" lvl="0" indent="-370840" algn="l">
              <a:spcBef>
                <a:spcPts val="800"/>
              </a:spcBef>
              <a:spcAft>
                <a:spcPts val="0"/>
              </a:spcAft>
              <a:buSzPts val="2240"/>
              <a:buChar char="⮚"/>
              <a:defRPr sz="2800"/>
            </a:lvl1pPr>
            <a:lvl2pPr marL="914400" lvl="1" indent="-304800" algn="l">
              <a:spcBef>
                <a:spcPts val="700"/>
              </a:spcBef>
              <a:spcAft>
                <a:spcPts val="0"/>
              </a:spcAft>
              <a:buSzPts val="1200"/>
              <a:buChar char="●"/>
              <a:defRPr sz="2400"/>
            </a:lvl2pPr>
            <a:lvl3pPr marL="1371600" lvl="2" indent="-355600" algn="l">
              <a:spcBef>
                <a:spcPts val="600"/>
              </a:spcBef>
              <a:spcAft>
                <a:spcPts val="0"/>
              </a:spcAft>
              <a:buSzPts val="2000"/>
              <a:buChar char="•"/>
              <a:defRPr sz="2000"/>
            </a:lvl3pPr>
            <a:lvl4pPr marL="1828800" lvl="3" indent="-285750" algn="l">
              <a:spcBef>
                <a:spcPts val="500"/>
              </a:spcBef>
              <a:spcAft>
                <a:spcPts val="0"/>
              </a:spcAft>
              <a:buSzPts val="900"/>
              <a:buChar char="●"/>
              <a:defRPr sz="1800"/>
            </a:lvl4pPr>
            <a:lvl5pPr marL="2286000" lvl="4" indent="-342900" algn="l">
              <a:spcBef>
                <a:spcPts val="500"/>
              </a:spcBef>
              <a:spcAft>
                <a:spcPts val="0"/>
              </a:spcAft>
              <a:buSzPts val="1800"/>
              <a:buChar char="•"/>
              <a:defRPr sz="1800"/>
            </a:lvl5pPr>
            <a:lvl6pPr marL="2743200" lvl="5" indent="-342900" algn="l">
              <a:spcBef>
                <a:spcPts val="500"/>
              </a:spcBef>
              <a:spcAft>
                <a:spcPts val="0"/>
              </a:spcAft>
              <a:buSzPts val="1800"/>
              <a:buChar char="•"/>
              <a:defRPr sz="1800"/>
            </a:lvl6pPr>
            <a:lvl7pPr marL="3200400" lvl="6" indent="-342900" algn="l">
              <a:spcBef>
                <a:spcPts val="500"/>
              </a:spcBef>
              <a:spcAft>
                <a:spcPts val="0"/>
              </a:spcAft>
              <a:buSzPts val="1800"/>
              <a:buChar char="•"/>
              <a:defRPr sz="1800"/>
            </a:lvl7pPr>
            <a:lvl8pPr marL="3657600" lvl="7" indent="-342900" algn="l">
              <a:spcBef>
                <a:spcPts val="500"/>
              </a:spcBef>
              <a:spcAft>
                <a:spcPts val="0"/>
              </a:spcAft>
              <a:buSzPts val="1800"/>
              <a:buChar char="•"/>
              <a:defRPr sz="1800"/>
            </a:lvl8pPr>
            <a:lvl9pPr marL="4114800" lvl="8" indent="-342900" algn="l">
              <a:spcBef>
                <a:spcPts val="500"/>
              </a:spcBef>
              <a:spcAft>
                <a:spcPts val="0"/>
              </a:spcAft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134" name="Google Shape;134;p10"/>
          <p:cNvSpPr txBox="1">
            <a:spLocks noGrp="1"/>
          </p:cNvSpPr>
          <p:nvPr>
            <p:ph type="body" idx="2"/>
          </p:nvPr>
        </p:nvSpPr>
        <p:spPr>
          <a:xfrm>
            <a:off x="4646613" y="1600200"/>
            <a:ext cx="4038600" cy="4524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457200" lvl="0" indent="-370840" algn="l">
              <a:spcBef>
                <a:spcPts val="800"/>
              </a:spcBef>
              <a:spcAft>
                <a:spcPts val="0"/>
              </a:spcAft>
              <a:buSzPts val="2240"/>
              <a:buChar char="⮚"/>
              <a:defRPr sz="2800"/>
            </a:lvl1pPr>
            <a:lvl2pPr marL="914400" lvl="1" indent="-304800" algn="l">
              <a:spcBef>
                <a:spcPts val="700"/>
              </a:spcBef>
              <a:spcAft>
                <a:spcPts val="0"/>
              </a:spcAft>
              <a:buSzPts val="1200"/>
              <a:buChar char="●"/>
              <a:defRPr sz="2400"/>
            </a:lvl2pPr>
            <a:lvl3pPr marL="1371600" lvl="2" indent="-355600" algn="l">
              <a:spcBef>
                <a:spcPts val="600"/>
              </a:spcBef>
              <a:spcAft>
                <a:spcPts val="0"/>
              </a:spcAft>
              <a:buSzPts val="2000"/>
              <a:buChar char="•"/>
              <a:defRPr sz="2000"/>
            </a:lvl3pPr>
            <a:lvl4pPr marL="1828800" lvl="3" indent="-285750" algn="l">
              <a:spcBef>
                <a:spcPts val="500"/>
              </a:spcBef>
              <a:spcAft>
                <a:spcPts val="0"/>
              </a:spcAft>
              <a:buSzPts val="900"/>
              <a:buChar char="●"/>
              <a:defRPr sz="1800"/>
            </a:lvl4pPr>
            <a:lvl5pPr marL="2286000" lvl="4" indent="-342900" algn="l">
              <a:spcBef>
                <a:spcPts val="500"/>
              </a:spcBef>
              <a:spcAft>
                <a:spcPts val="0"/>
              </a:spcAft>
              <a:buSzPts val="1800"/>
              <a:buChar char="•"/>
              <a:defRPr sz="1800"/>
            </a:lvl5pPr>
            <a:lvl6pPr marL="2743200" lvl="5" indent="-342900" algn="l">
              <a:spcBef>
                <a:spcPts val="500"/>
              </a:spcBef>
              <a:spcAft>
                <a:spcPts val="0"/>
              </a:spcAft>
              <a:buSzPts val="1800"/>
              <a:buChar char="•"/>
              <a:defRPr sz="1800"/>
            </a:lvl6pPr>
            <a:lvl7pPr marL="3200400" lvl="6" indent="-342900" algn="l">
              <a:spcBef>
                <a:spcPts val="500"/>
              </a:spcBef>
              <a:spcAft>
                <a:spcPts val="0"/>
              </a:spcAft>
              <a:buSzPts val="1800"/>
              <a:buChar char="•"/>
              <a:defRPr sz="1800"/>
            </a:lvl7pPr>
            <a:lvl8pPr marL="3657600" lvl="7" indent="-342900" algn="l">
              <a:spcBef>
                <a:spcPts val="500"/>
              </a:spcBef>
              <a:spcAft>
                <a:spcPts val="0"/>
              </a:spcAft>
              <a:buSzPts val="1800"/>
              <a:buChar char="•"/>
              <a:defRPr sz="1800"/>
            </a:lvl8pPr>
            <a:lvl9pPr marL="4114800" lvl="8" indent="-342900" algn="l">
              <a:spcBef>
                <a:spcPts val="500"/>
              </a:spcBef>
              <a:spcAft>
                <a:spcPts val="0"/>
              </a:spcAft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135" name="Google Shape;135;p10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2012" cy="474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10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4012" cy="474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10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2012" cy="474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8AE"/>
        </a:solidFill>
        <a:effectLst/>
      </p:bgPr>
    </p:bg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1"/>
          <p:cNvSpPr/>
          <p:nvPr/>
        </p:nvSpPr>
        <p:spPr>
          <a:xfrm>
            <a:off x="6627812" y="6429375"/>
            <a:ext cx="285750" cy="209550"/>
          </a:xfrm>
          <a:custGeom>
            <a:avLst/>
            <a:gdLst/>
            <a:ahLst/>
            <a:cxnLst/>
            <a:rect l="l" t="t" r="r" b="b"/>
            <a:pathLst>
              <a:path w="179" h="132" extrusionOk="0">
                <a:moveTo>
                  <a:pt x="0" y="132"/>
                </a:moveTo>
                <a:lnTo>
                  <a:pt x="29" y="132"/>
                </a:lnTo>
                <a:lnTo>
                  <a:pt x="77" y="108"/>
                </a:lnTo>
                <a:lnTo>
                  <a:pt x="119" y="78"/>
                </a:lnTo>
                <a:lnTo>
                  <a:pt x="155" y="48"/>
                </a:lnTo>
                <a:lnTo>
                  <a:pt x="179" y="12"/>
                </a:lnTo>
                <a:lnTo>
                  <a:pt x="173" y="6"/>
                </a:lnTo>
                <a:lnTo>
                  <a:pt x="167" y="0"/>
                </a:lnTo>
                <a:lnTo>
                  <a:pt x="137" y="42"/>
                </a:lnTo>
                <a:lnTo>
                  <a:pt x="101" y="78"/>
                </a:lnTo>
                <a:lnTo>
                  <a:pt x="53" y="108"/>
                </a:lnTo>
                <a:lnTo>
                  <a:pt x="0" y="132"/>
                </a:lnTo>
                <a:close/>
              </a:path>
            </a:pathLst>
          </a:custGeom>
          <a:gradFill>
            <a:gsLst>
              <a:gs pos="0">
                <a:srgbClr val="0077C7"/>
              </a:gs>
              <a:gs pos="100000">
                <a:srgbClr val="0088E4"/>
              </a:gs>
            </a:gsLst>
            <a:lin ang="81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2" name="Google Shape;12;p1"/>
          <p:cNvGrpSpPr/>
          <p:nvPr/>
        </p:nvGrpSpPr>
        <p:grpSpPr>
          <a:xfrm>
            <a:off x="3175" y="4267200"/>
            <a:ext cx="9140825" cy="2590799"/>
            <a:chOff x="2" y="2688"/>
            <a:chExt cx="5758" cy="1632"/>
          </a:xfrm>
        </p:grpSpPr>
        <p:sp>
          <p:nvSpPr>
            <p:cNvPr id="13" name="Google Shape;13;p1"/>
            <p:cNvSpPr/>
            <p:nvPr/>
          </p:nvSpPr>
          <p:spPr>
            <a:xfrm>
              <a:off x="2" y="2688"/>
              <a:ext cx="5758" cy="1632"/>
            </a:xfrm>
            <a:custGeom>
              <a:avLst/>
              <a:gdLst/>
              <a:ahLst/>
              <a:cxnLst/>
              <a:rect l="l" t="t" r="r" b="b"/>
              <a:pathLst>
                <a:path w="5740" h="4316" extrusionOk="0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close/>
                </a:path>
              </a:pathLst>
            </a:custGeom>
            <a:gradFill>
              <a:gsLst>
                <a:gs pos="0">
                  <a:srgbClr val="0068AE"/>
                </a:gs>
                <a:gs pos="100000">
                  <a:srgbClr val="0088E4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4" name="Google Shape;14;p1"/>
            <p:cNvGrpSpPr/>
            <p:nvPr/>
          </p:nvGrpSpPr>
          <p:grpSpPr>
            <a:xfrm>
              <a:off x="3528" y="3715"/>
              <a:ext cx="792" cy="521"/>
              <a:chOff x="3528" y="3715"/>
              <a:chExt cx="792" cy="521"/>
            </a:xfrm>
          </p:grpSpPr>
          <p:sp>
            <p:nvSpPr>
              <p:cNvPr id="15" name="Google Shape;15;p1"/>
              <p:cNvSpPr/>
              <p:nvPr/>
            </p:nvSpPr>
            <p:spPr>
              <a:xfrm>
                <a:off x="3687" y="3810"/>
                <a:ext cx="532" cy="327"/>
              </a:xfrm>
              <a:prstGeom prst="ellipse">
                <a:avLst/>
              </a:prstGeom>
              <a:gradFill>
                <a:gsLst>
                  <a:gs pos="0">
                    <a:srgbClr val="0088E4"/>
                  </a:gs>
                  <a:gs pos="100000">
                    <a:srgbClr val="007BCE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" name="Google Shape;16;p1"/>
              <p:cNvSpPr/>
              <p:nvPr/>
            </p:nvSpPr>
            <p:spPr>
              <a:xfrm>
                <a:off x="3727" y="3840"/>
                <a:ext cx="452" cy="275"/>
              </a:xfrm>
              <a:prstGeom prst="ellipse">
                <a:avLst/>
              </a:prstGeom>
              <a:gradFill>
                <a:gsLst>
                  <a:gs pos="0">
                    <a:srgbClr val="007BCE"/>
                  </a:gs>
                  <a:gs pos="100000">
                    <a:srgbClr val="0088E4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" name="Google Shape;17;p1"/>
              <p:cNvSpPr/>
              <p:nvPr/>
            </p:nvSpPr>
            <p:spPr>
              <a:xfrm>
                <a:off x="3783" y="3872"/>
                <a:ext cx="344" cy="207"/>
              </a:xfrm>
              <a:prstGeom prst="ellipse">
                <a:avLst/>
              </a:prstGeom>
              <a:gradFill>
                <a:gsLst>
                  <a:gs pos="0">
                    <a:srgbClr val="0088E4"/>
                  </a:gs>
                  <a:gs pos="100000">
                    <a:srgbClr val="007FD5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" name="Google Shape;18;p1"/>
              <p:cNvSpPr/>
              <p:nvPr/>
            </p:nvSpPr>
            <p:spPr>
              <a:xfrm>
                <a:off x="3823" y="3896"/>
                <a:ext cx="262" cy="159"/>
              </a:xfrm>
              <a:prstGeom prst="ellipse">
                <a:avLst/>
              </a:prstGeom>
              <a:gradFill>
                <a:gsLst>
                  <a:gs pos="0">
                    <a:srgbClr val="0083DB"/>
                  </a:gs>
                  <a:gs pos="100000">
                    <a:srgbClr val="0088E4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" name="Google Shape;19;p1"/>
              <p:cNvSpPr/>
              <p:nvPr/>
            </p:nvSpPr>
            <p:spPr>
              <a:xfrm>
                <a:off x="3857" y="3922"/>
                <a:ext cx="192" cy="107"/>
              </a:xfrm>
              <a:prstGeom prst="ellipse">
                <a:avLst/>
              </a:prstGeom>
              <a:gradFill>
                <a:gsLst>
                  <a:gs pos="0">
                    <a:srgbClr val="0088E4"/>
                  </a:gs>
                  <a:gs pos="100000">
                    <a:srgbClr val="007FD5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" name="Google Shape;20;p1"/>
              <p:cNvSpPr/>
              <p:nvPr/>
            </p:nvSpPr>
            <p:spPr>
              <a:xfrm>
                <a:off x="3576" y="3715"/>
                <a:ext cx="383" cy="161"/>
              </a:xfrm>
              <a:custGeom>
                <a:avLst/>
                <a:gdLst/>
                <a:ahLst/>
                <a:cxnLst/>
                <a:rect l="l" t="t" r="r" b="b"/>
                <a:pathLst>
                  <a:path w="382" h="161" extrusionOk="0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>
                <a:gsLst>
                  <a:gs pos="0">
                    <a:srgbClr val="007FD5"/>
                  </a:gs>
                  <a:gs pos="100000">
                    <a:srgbClr val="0088E4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" name="Google Shape;21;p1"/>
              <p:cNvSpPr/>
              <p:nvPr/>
            </p:nvSpPr>
            <p:spPr>
              <a:xfrm>
                <a:off x="3696" y="4170"/>
                <a:ext cx="444" cy="66"/>
              </a:xfrm>
              <a:custGeom>
                <a:avLst/>
                <a:gdLst/>
                <a:ahLst/>
                <a:cxnLst/>
                <a:rect l="l" t="t" r="r" b="b"/>
                <a:pathLst>
                  <a:path w="443" h="66" extrusionOk="0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close/>
                  </a:path>
                </a:pathLst>
              </a:custGeom>
              <a:gradFill>
                <a:gsLst>
                  <a:gs pos="0">
                    <a:srgbClr val="0088E4"/>
                  </a:gs>
                  <a:gs pos="100000">
                    <a:srgbClr val="0072C0"/>
                  </a:gs>
                </a:gsLst>
                <a:lin ang="81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" name="Google Shape;22;p1"/>
              <p:cNvSpPr/>
              <p:nvPr/>
            </p:nvSpPr>
            <p:spPr>
              <a:xfrm>
                <a:off x="3528" y="3906"/>
                <a:ext cx="89" cy="216"/>
              </a:xfrm>
              <a:custGeom>
                <a:avLst/>
                <a:gdLst/>
                <a:ahLst/>
                <a:cxnLst/>
                <a:rect l="l" t="t" r="r" b="b"/>
                <a:pathLst>
                  <a:path w="89" h="216" extrusionOk="0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close/>
                  </a:path>
                </a:pathLst>
              </a:custGeom>
              <a:gradFill>
                <a:gsLst>
                  <a:gs pos="0">
                    <a:srgbClr val="0088E4"/>
                  </a:gs>
                  <a:gs pos="100000">
                    <a:srgbClr val="0077C7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" name="Google Shape;23;p1"/>
              <p:cNvSpPr/>
              <p:nvPr/>
            </p:nvSpPr>
            <p:spPr>
              <a:xfrm>
                <a:off x="3570" y="3745"/>
                <a:ext cx="750" cy="461"/>
              </a:xfrm>
              <a:custGeom>
                <a:avLst/>
                <a:gdLst/>
                <a:ahLst/>
                <a:cxnLst/>
                <a:rect l="l" t="t" r="r" b="b"/>
                <a:pathLst>
                  <a:path w="747" h="461" extrusionOk="0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>
                <a:gsLst>
                  <a:gs pos="0">
                    <a:srgbClr val="007BCE"/>
                  </a:gs>
                  <a:gs pos="100000">
                    <a:srgbClr val="0088E4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" name="Google Shape;24;p1"/>
              <p:cNvSpPr/>
              <p:nvPr/>
            </p:nvSpPr>
            <p:spPr>
              <a:xfrm>
                <a:off x="4038" y="3721"/>
                <a:ext cx="96" cy="30"/>
              </a:xfrm>
              <a:custGeom>
                <a:avLst/>
                <a:gdLst/>
                <a:ahLst/>
                <a:cxnLst/>
                <a:rect l="l" t="t" r="r" b="b"/>
                <a:pathLst>
                  <a:path w="96" h="30" extrusionOk="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rgbClr val="0077C7"/>
                  </a:gs>
                  <a:gs pos="100000">
                    <a:srgbClr val="0088E4"/>
                  </a:gs>
                </a:gsLst>
                <a:lin ang="108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" name="Google Shape;25;p1"/>
              <p:cNvSpPr/>
              <p:nvPr/>
            </p:nvSpPr>
            <p:spPr>
              <a:xfrm>
                <a:off x="3911" y="3948"/>
                <a:ext cx="84" cy="53"/>
              </a:xfrm>
              <a:prstGeom prst="ellipse">
                <a:avLst/>
              </a:prstGeom>
              <a:gradFill>
                <a:gsLst>
                  <a:gs pos="0">
                    <a:srgbClr val="007FD5"/>
                  </a:gs>
                  <a:gs pos="100000">
                    <a:srgbClr val="0088E4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6" name="Google Shape;26;p1"/>
            <p:cNvGrpSpPr/>
            <p:nvPr/>
          </p:nvGrpSpPr>
          <p:grpSpPr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27" name="Google Shape;27;p1"/>
              <p:cNvSpPr/>
              <p:nvPr/>
            </p:nvSpPr>
            <p:spPr>
              <a:xfrm>
                <a:off x="2268" y="3934"/>
                <a:ext cx="638" cy="377"/>
              </a:xfrm>
              <a:prstGeom prst="ellipse">
                <a:avLst/>
              </a:prstGeom>
              <a:gradFill>
                <a:gsLst>
                  <a:gs pos="0">
                    <a:srgbClr val="0088E4"/>
                  </a:gs>
                  <a:gs pos="100000">
                    <a:srgbClr val="0077C7"/>
                  </a:gs>
                </a:gsLst>
                <a:lin ang="135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" name="Google Shape;28;p1"/>
              <p:cNvSpPr/>
              <p:nvPr/>
            </p:nvSpPr>
            <p:spPr>
              <a:xfrm>
                <a:off x="2314" y="3958"/>
                <a:ext cx="543" cy="332"/>
              </a:xfrm>
              <a:prstGeom prst="ellipse">
                <a:avLst/>
              </a:prstGeom>
              <a:gradFill>
                <a:gsLst>
                  <a:gs pos="0">
                    <a:srgbClr val="0077C7"/>
                  </a:gs>
                  <a:gs pos="100000">
                    <a:srgbClr val="0088E4"/>
                  </a:gs>
                </a:gsLst>
                <a:lin ang="135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" name="Google Shape;29;p1"/>
              <p:cNvSpPr/>
              <p:nvPr/>
            </p:nvSpPr>
            <p:spPr>
              <a:xfrm>
                <a:off x="2341" y="3979"/>
                <a:ext cx="501" cy="299"/>
              </a:xfrm>
              <a:prstGeom prst="ellipse">
                <a:avLst/>
              </a:prstGeom>
              <a:gradFill>
                <a:gsLst>
                  <a:gs pos="0">
                    <a:srgbClr val="0088E4"/>
                  </a:gs>
                  <a:gs pos="100000">
                    <a:srgbClr val="007BCE"/>
                  </a:gs>
                </a:gsLst>
                <a:lin ang="135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" name="Google Shape;30;p1"/>
              <p:cNvSpPr/>
              <p:nvPr/>
            </p:nvSpPr>
            <p:spPr>
              <a:xfrm>
                <a:off x="2368" y="3997"/>
                <a:ext cx="444" cy="258"/>
              </a:xfrm>
              <a:prstGeom prst="ellipse">
                <a:avLst/>
              </a:prstGeom>
              <a:gradFill>
                <a:gsLst>
                  <a:gs pos="0">
                    <a:srgbClr val="0077C7"/>
                  </a:gs>
                  <a:gs pos="100000">
                    <a:srgbClr val="0088E4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" name="Google Shape;31;p1"/>
              <p:cNvSpPr/>
              <p:nvPr/>
            </p:nvSpPr>
            <p:spPr>
              <a:xfrm>
                <a:off x="2385" y="4005"/>
                <a:ext cx="413" cy="240"/>
              </a:xfrm>
              <a:prstGeom prst="ellipse">
                <a:avLst/>
              </a:prstGeom>
              <a:gradFill>
                <a:gsLst>
                  <a:gs pos="0">
                    <a:srgbClr val="007FD5"/>
                  </a:gs>
                  <a:gs pos="100000">
                    <a:srgbClr val="0088E4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" name="Google Shape;32;p1"/>
              <p:cNvSpPr/>
              <p:nvPr/>
            </p:nvSpPr>
            <p:spPr>
              <a:xfrm>
                <a:off x="2437" y="4026"/>
                <a:ext cx="306" cy="192"/>
              </a:xfrm>
              <a:prstGeom prst="ellipse">
                <a:avLst/>
              </a:prstGeom>
              <a:gradFill>
                <a:gsLst>
                  <a:gs pos="0">
                    <a:srgbClr val="0077C7"/>
                  </a:gs>
                  <a:gs pos="100000">
                    <a:srgbClr val="0088E4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" name="Google Shape;33;p1"/>
              <p:cNvSpPr/>
              <p:nvPr/>
            </p:nvSpPr>
            <p:spPr>
              <a:xfrm>
                <a:off x="2476" y="4056"/>
                <a:ext cx="227" cy="135"/>
              </a:xfrm>
              <a:prstGeom prst="ellipse">
                <a:avLst/>
              </a:prstGeom>
              <a:gradFill>
                <a:gsLst>
                  <a:gs pos="0">
                    <a:srgbClr val="007BCE"/>
                  </a:gs>
                  <a:gs pos="100000">
                    <a:srgbClr val="0088E4"/>
                  </a:gs>
                </a:gsLst>
                <a:lin ang="135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" name="Google Shape;34;p1"/>
              <p:cNvSpPr/>
              <p:nvPr/>
            </p:nvSpPr>
            <p:spPr>
              <a:xfrm>
                <a:off x="2542" y="4097"/>
                <a:ext cx="90" cy="60"/>
              </a:xfrm>
              <a:prstGeom prst="ellipse">
                <a:avLst/>
              </a:prstGeom>
              <a:gradFill>
                <a:gsLst>
                  <a:gs pos="0">
                    <a:srgbClr val="007BCE"/>
                  </a:gs>
                  <a:gs pos="100000">
                    <a:srgbClr val="0088E4"/>
                  </a:gs>
                </a:gsLst>
                <a:lin ang="108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" name="Google Shape;35;p1"/>
              <p:cNvSpPr/>
              <p:nvPr/>
            </p:nvSpPr>
            <p:spPr>
              <a:xfrm>
                <a:off x="2585" y="3822"/>
                <a:ext cx="449" cy="186"/>
              </a:xfrm>
              <a:custGeom>
                <a:avLst/>
                <a:gdLst/>
                <a:ahLst/>
                <a:cxnLst/>
                <a:rect l="l" t="t" r="r" b="b"/>
                <a:pathLst>
                  <a:path w="448" h="186" extrusionOk="0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>
                <a:gsLst>
                  <a:gs pos="0">
                    <a:srgbClr val="007BCE"/>
                  </a:gs>
                  <a:gs pos="100000">
                    <a:srgbClr val="0088E4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" name="Google Shape;36;p1"/>
              <p:cNvSpPr/>
              <p:nvPr/>
            </p:nvSpPr>
            <p:spPr>
              <a:xfrm>
                <a:off x="2142" y="3852"/>
                <a:ext cx="892" cy="462"/>
              </a:xfrm>
              <a:custGeom>
                <a:avLst/>
                <a:gdLst/>
                <a:ahLst/>
                <a:cxnLst/>
                <a:rect l="l" t="t" r="r" b="b"/>
                <a:pathLst>
                  <a:path w="890" h="462" extrusionOk="0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close/>
                  </a:path>
                </a:pathLst>
              </a:custGeom>
              <a:gradFill>
                <a:gsLst>
                  <a:gs pos="0">
                    <a:srgbClr val="0072C0"/>
                  </a:gs>
                  <a:gs pos="100000">
                    <a:srgbClr val="0088E4"/>
                  </a:gs>
                </a:gsLst>
                <a:lin ang="135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" name="Google Shape;37;p1"/>
              <p:cNvSpPr/>
              <p:nvPr/>
            </p:nvSpPr>
            <p:spPr>
              <a:xfrm>
                <a:off x="2082" y="3828"/>
                <a:ext cx="407" cy="486"/>
              </a:xfrm>
              <a:custGeom>
                <a:avLst/>
                <a:gdLst/>
                <a:ahLst/>
                <a:cxnLst/>
                <a:rect l="l" t="t" r="r" b="b"/>
                <a:pathLst>
                  <a:path w="406" h="486" extrusionOk="0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close/>
                  </a:path>
                </a:pathLst>
              </a:custGeom>
              <a:gradFill>
                <a:gsLst>
                  <a:gs pos="0">
                    <a:srgbClr val="007BCE"/>
                  </a:gs>
                  <a:gs pos="100000">
                    <a:srgbClr val="0088E4"/>
                  </a:gs>
                </a:gsLst>
                <a:lin ang="108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" name="Google Shape;38;p1"/>
              <p:cNvSpPr/>
              <p:nvPr/>
            </p:nvSpPr>
            <p:spPr>
              <a:xfrm>
                <a:off x="2987" y="4044"/>
                <a:ext cx="108" cy="252"/>
              </a:xfrm>
              <a:custGeom>
                <a:avLst/>
                <a:gdLst/>
                <a:ahLst/>
                <a:cxnLst/>
                <a:rect l="l" t="t" r="r" b="b"/>
                <a:pathLst>
                  <a:path w="107" h="252" extrusionOk="0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close/>
                  </a:path>
                </a:pathLst>
              </a:custGeom>
              <a:gradFill>
                <a:gsLst>
                  <a:gs pos="0">
                    <a:srgbClr val="0088E4"/>
                  </a:gs>
                  <a:gs pos="100000">
                    <a:srgbClr val="006FBA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" name="Google Shape;39;p1"/>
              <p:cNvSpPr/>
              <p:nvPr/>
            </p:nvSpPr>
            <p:spPr>
              <a:xfrm>
                <a:off x="2068" y="3685"/>
                <a:ext cx="835" cy="150"/>
              </a:xfrm>
              <a:custGeom>
                <a:avLst/>
                <a:gdLst/>
                <a:ahLst/>
                <a:cxnLst/>
                <a:rect l="l" t="t" r="r" b="b"/>
                <a:pathLst>
                  <a:path w="835" h="150" extrusionOk="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rgbClr val="0088E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" name="Google Shape;40;p1"/>
              <p:cNvSpPr/>
              <p:nvPr/>
            </p:nvSpPr>
            <p:spPr>
              <a:xfrm>
                <a:off x="1867" y="3853"/>
                <a:ext cx="171" cy="461"/>
              </a:xfrm>
              <a:custGeom>
                <a:avLst/>
                <a:gdLst/>
                <a:ahLst/>
                <a:cxnLst/>
                <a:rect l="l" t="t" r="r" b="b"/>
                <a:pathLst>
                  <a:path w="171" h="461" extrusionOk="0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rgbClr val="0088E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" name="Google Shape;41;p1"/>
              <p:cNvSpPr/>
              <p:nvPr/>
            </p:nvSpPr>
            <p:spPr>
              <a:xfrm>
                <a:off x="2951" y="3751"/>
                <a:ext cx="360" cy="563"/>
              </a:xfrm>
              <a:custGeom>
                <a:avLst/>
                <a:gdLst/>
                <a:ahLst/>
                <a:cxnLst/>
                <a:rect l="l" t="t" r="r" b="b"/>
                <a:pathLst>
                  <a:path w="360" h="563" extrusionOk="0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>
                <a:gsLst>
                  <a:gs pos="0">
                    <a:srgbClr val="0088E4"/>
                  </a:gs>
                  <a:gs pos="100000">
                    <a:srgbClr val="0077C7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" name="Google Shape;42;p1"/>
              <p:cNvSpPr/>
              <p:nvPr/>
            </p:nvSpPr>
            <p:spPr>
              <a:xfrm>
                <a:off x="2318" y="3631"/>
                <a:ext cx="1078" cy="425"/>
              </a:xfrm>
              <a:custGeom>
                <a:avLst/>
                <a:gdLst/>
                <a:ahLst/>
                <a:cxnLst/>
                <a:rect l="l" t="t" r="r" b="b"/>
                <a:pathLst>
                  <a:path w="1078" h="425" extrusionOk="0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>
                <a:gsLst>
                  <a:gs pos="0">
                    <a:srgbClr val="0088E4"/>
                  </a:gs>
                  <a:gs pos="100000">
                    <a:srgbClr val="0077C7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" name="Google Shape;43;p1"/>
              <p:cNvSpPr/>
              <p:nvPr/>
            </p:nvSpPr>
            <p:spPr>
              <a:xfrm>
                <a:off x="3304" y="4080"/>
                <a:ext cx="98" cy="234"/>
              </a:xfrm>
              <a:custGeom>
                <a:avLst/>
                <a:gdLst/>
                <a:ahLst/>
                <a:cxnLst/>
                <a:rect l="l" t="t" r="r" b="b"/>
                <a:pathLst>
                  <a:path w="98" h="234" extrusionOk="0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close/>
                  </a:path>
                </a:pathLst>
              </a:custGeom>
              <a:gradFill>
                <a:gsLst>
                  <a:gs pos="0">
                    <a:srgbClr val="0088E4"/>
                  </a:gs>
                  <a:gs pos="100000">
                    <a:srgbClr val="0077C7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" name="Google Shape;44;p1"/>
              <p:cNvSpPr/>
              <p:nvPr/>
            </p:nvSpPr>
            <p:spPr>
              <a:xfrm>
                <a:off x="1776" y="3673"/>
                <a:ext cx="481" cy="641"/>
              </a:xfrm>
              <a:custGeom>
                <a:avLst/>
                <a:gdLst/>
                <a:ahLst/>
                <a:cxnLst/>
                <a:rect l="l" t="t" r="r" b="b"/>
                <a:pathLst>
                  <a:path w="481" h="641" extrusionOk="0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rgbClr val="0088E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5" name="Google Shape;45;p1"/>
            <p:cNvGrpSpPr/>
            <p:nvPr/>
          </p:nvGrpSpPr>
          <p:grpSpPr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46" name="Google Shape;46;p1"/>
              <p:cNvSpPr/>
              <p:nvPr/>
            </p:nvSpPr>
            <p:spPr>
              <a:xfrm>
                <a:off x="4200" y="3402"/>
                <a:ext cx="1201" cy="731"/>
              </a:xfrm>
              <a:custGeom>
                <a:avLst/>
                <a:gdLst/>
                <a:ahLst/>
                <a:cxnLst/>
                <a:rect l="l" t="t" r="r" b="b"/>
                <a:pathLst>
                  <a:path w="1201" h="731" extrusionOk="0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>
                <a:gsLst>
                  <a:gs pos="0">
                    <a:srgbClr val="078BE3"/>
                  </a:gs>
                  <a:gs pos="100000">
                    <a:srgbClr val="0088E4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" name="Google Shape;47;p1"/>
              <p:cNvSpPr/>
              <p:nvPr/>
            </p:nvSpPr>
            <p:spPr>
              <a:xfrm>
                <a:off x="4128" y="3366"/>
                <a:ext cx="544" cy="737"/>
              </a:xfrm>
              <a:custGeom>
                <a:avLst/>
                <a:gdLst/>
                <a:ahLst/>
                <a:cxnLst/>
                <a:rect l="l" t="t" r="r" b="b"/>
                <a:pathLst>
                  <a:path w="544" h="737" extrusionOk="0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close/>
                  </a:path>
                </a:pathLst>
              </a:custGeom>
              <a:gradFill>
                <a:gsLst>
                  <a:gs pos="0">
                    <a:srgbClr val="078BE3"/>
                  </a:gs>
                  <a:gs pos="100000">
                    <a:srgbClr val="0088E4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48;p1"/>
              <p:cNvSpPr/>
              <p:nvPr/>
            </p:nvSpPr>
            <p:spPr>
              <a:xfrm>
                <a:off x="4792" y="3360"/>
                <a:ext cx="609" cy="252"/>
              </a:xfrm>
              <a:custGeom>
                <a:avLst/>
                <a:gdLst/>
                <a:ahLst/>
                <a:cxnLst/>
                <a:rect l="l" t="t" r="r" b="b"/>
                <a:pathLst>
                  <a:path w="609" h="252" extrusionOk="0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>
                <a:gsLst>
                  <a:gs pos="0">
                    <a:srgbClr val="0E8EE4"/>
                  </a:gs>
                  <a:gs pos="100000">
                    <a:srgbClr val="0088E4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" name="Google Shape;49;p1"/>
              <p:cNvSpPr/>
              <p:nvPr/>
            </p:nvSpPr>
            <p:spPr>
              <a:xfrm>
                <a:off x="5246" y="4007"/>
                <a:ext cx="72" cy="54"/>
              </a:xfrm>
              <a:custGeom>
                <a:avLst/>
                <a:gdLst/>
                <a:ahLst/>
                <a:cxnLst/>
                <a:rect l="l" t="t" r="r" b="b"/>
                <a:pathLst>
                  <a:path w="72" h="54" extrusionOk="0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0"/>
                    </a:lnTo>
                    <a:close/>
                  </a:path>
                </a:pathLst>
              </a:custGeom>
              <a:gradFill>
                <a:gsLst>
                  <a:gs pos="0">
                    <a:srgbClr val="0088E4"/>
                  </a:gs>
                  <a:gs pos="100000">
                    <a:srgbClr val="007FD5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" name="Google Shape;50;p1"/>
              <p:cNvSpPr/>
              <p:nvPr/>
            </p:nvSpPr>
            <p:spPr>
              <a:xfrm>
                <a:off x="4505" y="4073"/>
                <a:ext cx="705" cy="108"/>
              </a:xfrm>
              <a:custGeom>
                <a:avLst/>
                <a:gdLst/>
                <a:ahLst/>
                <a:cxnLst/>
                <a:rect l="l" t="t" r="r" b="b"/>
                <a:pathLst>
                  <a:path w="705" h="108" extrusionOk="0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close/>
                  </a:path>
                </a:pathLst>
              </a:custGeom>
              <a:gradFill>
                <a:gsLst>
                  <a:gs pos="0">
                    <a:srgbClr val="0088E4"/>
                  </a:gs>
                  <a:gs pos="100000">
                    <a:srgbClr val="007FD5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51;p1"/>
              <p:cNvSpPr/>
              <p:nvPr/>
            </p:nvSpPr>
            <p:spPr>
              <a:xfrm>
                <a:off x="5336" y="3654"/>
                <a:ext cx="143" cy="341"/>
              </a:xfrm>
              <a:custGeom>
                <a:avLst/>
                <a:gdLst/>
                <a:ahLst/>
                <a:cxnLst/>
                <a:rect l="l" t="t" r="r" b="b"/>
                <a:pathLst>
                  <a:path w="143" h="341" extrusionOk="0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>
                <a:gsLst>
                  <a:gs pos="0">
                    <a:srgbClr val="0088E4"/>
                  </a:gs>
                  <a:gs pos="100000">
                    <a:srgbClr val="007FD5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2" name="Google Shape;52;p1"/>
              <p:cNvSpPr/>
              <p:nvPr/>
            </p:nvSpPr>
            <p:spPr>
              <a:xfrm>
                <a:off x="5061" y="3624"/>
                <a:ext cx="83" cy="90"/>
              </a:xfrm>
              <a:custGeom>
                <a:avLst/>
                <a:gdLst/>
                <a:ahLst/>
                <a:cxnLst/>
                <a:rect l="l" t="t" r="r" b="b"/>
                <a:pathLst>
                  <a:path w="83" h="90" extrusionOk="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close/>
                  </a:path>
                </a:pathLst>
              </a:custGeom>
              <a:gradFill>
                <a:gsLst>
                  <a:gs pos="0">
                    <a:srgbClr val="0088E4"/>
                  </a:gs>
                  <a:gs pos="100000">
                    <a:srgbClr val="007FD5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" name="Google Shape;53;p1"/>
              <p:cNvSpPr/>
              <p:nvPr/>
            </p:nvSpPr>
            <p:spPr>
              <a:xfrm>
                <a:off x="4445" y="3552"/>
                <a:ext cx="717" cy="431"/>
              </a:xfrm>
              <a:custGeom>
                <a:avLst/>
                <a:gdLst/>
                <a:ahLst/>
                <a:cxnLst/>
                <a:rect l="l" t="t" r="r" b="b"/>
                <a:pathLst>
                  <a:path w="717" h="431" extrusionOk="0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rgbClr val="0088E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" name="Google Shape;54;p1"/>
              <p:cNvSpPr/>
              <p:nvPr/>
            </p:nvSpPr>
            <p:spPr>
              <a:xfrm>
                <a:off x="4349" y="3510"/>
                <a:ext cx="909" cy="533"/>
              </a:xfrm>
              <a:custGeom>
                <a:avLst/>
                <a:gdLst/>
                <a:ahLst/>
                <a:cxnLst/>
                <a:rect l="l" t="t" r="r" b="b"/>
                <a:pathLst>
                  <a:path w="909" h="533" extrusionOk="0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close/>
                  </a:path>
                </a:pathLst>
              </a:custGeom>
              <a:gradFill>
                <a:gsLst>
                  <a:gs pos="0">
                    <a:srgbClr val="0088E4"/>
                  </a:gs>
                  <a:gs pos="100000">
                    <a:srgbClr val="078BE3"/>
                  </a:gs>
                </a:gsLst>
                <a:lin ang="108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5" name="Google Shape;55;p1"/>
              <p:cNvSpPr/>
              <p:nvPr/>
            </p:nvSpPr>
            <p:spPr>
              <a:xfrm>
                <a:off x="4564" y="3492"/>
                <a:ext cx="365" cy="66"/>
              </a:xfrm>
              <a:custGeom>
                <a:avLst/>
                <a:gdLst/>
                <a:ahLst/>
                <a:cxnLst/>
                <a:rect l="l" t="t" r="r" b="b"/>
                <a:pathLst>
                  <a:path w="365" h="66" extrusionOk="0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close/>
                  </a:path>
                </a:pathLst>
              </a:custGeom>
              <a:gradFill>
                <a:gsLst>
                  <a:gs pos="0">
                    <a:srgbClr val="078BE3"/>
                  </a:gs>
                  <a:gs pos="100000">
                    <a:srgbClr val="0088E4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" name="Google Shape;56;p1"/>
              <p:cNvSpPr/>
              <p:nvPr/>
            </p:nvSpPr>
            <p:spPr>
              <a:xfrm>
                <a:off x="4463" y="3558"/>
                <a:ext cx="66" cy="48"/>
              </a:xfrm>
              <a:custGeom>
                <a:avLst/>
                <a:gdLst/>
                <a:ahLst/>
                <a:cxnLst/>
                <a:rect l="l" t="t" r="r" b="b"/>
                <a:pathLst>
                  <a:path w="66" h="48" extrusionOk="0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close/>
                  </a:path>
                </a:pathLst>
              </a:custGeom>
              <a:gradFill>
                <a:gsLst>
                  <a:gs pos="0">
                    <a:srgbClr val="078BE3"/>
                  </a:gs>
                  <a:gs pos="100000">
                    <a:srgbClr val="0088E4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7" name="Google Shape;57;p1"/>
              <p:cNvSpPr/>
              <p:nvPr/>
            </p:nvSpPr>
            <p:spPr>
              <a:xfrm>
                <a:off x="4546" y="3608"/>
                <a:ext cx="518" cy="319"/>
              </a:xfrm>
              <a:prstGeom prst="ellipse">
                <a:avLst/>
              </a:prstGeom>
              <a:gradFill>
                <a:gsLst>
                  <a:gs pos="0">
                    <a:srgbClr val="0088E4"/>
                  </a:gs>
                  <a:gs pos="100000">
                    <a:srgbClr val="007FD5"/>
                  </a:gs>
                </a:gsLst>
                <a:lin ang="108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8" name="Google Shape;58;p1"/>
              <p:cNvSpPr/>
              <p:nvPr/>
            </p:nvSpPr>
            <p:spPr>
              <a:xfrm>
                <a:off x="4578" y="3630"/>
                <a:ext cx="446" cy="271"/>
              </a:xfrm>
              <a:prstGeom prst="ellipse">
                <a:avLst/>
              </a:prstGeom>
              <a:gradFill>
                <a:gsLst>
                  <a:gs pos="0">
                    <a:srgbClr val="078BE3"/>
                  </a:gs>
                  <a:gs pos="100000">
                    <a:srgbClr val="0088E4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9" name="Google Shape;59;p1"/>
              <p:cNvSpPr/>
              <p:nvPr/>
            </p:nvSpPr>
            <p:spPr>
              <a:xfrm>
                <a:off x="4610" y="3650"/>
                <a:ext cx="386" cy="233"/>
              </a:xfrm>
              <a:prstGeom prst="ellipse">
                <a:avLst/>
              </a:prstGeom>
              <a:gradFill>
                <a:gsLst>
                  <a:gs pos="0">
                    <a:srgbClr val="0088E4"/>
                  </a:gs>
                  <a:gs pos="100000">
                    <a:srgbClr val="007FD5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0" name="Google Shape;60;p1"/>
              <p:cNvSpPr/>
              <p:nvPr/>
            </p:nvSpPr>
            <p:spPr>
              <a:xfrm>
                <a:off x="4654" y="3678"/>
                <a:ext cx="298" cy="177"/>
              </a:xfrm>
              <a:prstGeom prst="ellipse">
                <a:avLst/>
              </a:prstGeom>
              <a:gradFill>
                <a:gsLst>
                  <a:gs pos="0">
                    <a:srgbClr val="007FD5"/>
                  </a:gs>
                  <a:gs pos="100000">
                    <a:srgbClr val="0088E4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1" name="Google Shape;61;p1"/>
              <p:cNvSpPr/>
              <p:nvPr/>
            </p:nvSpPr>
            <p:spPr>
              <a:xfrm>
                <a:off x="4690" y="3698"/>
                <a:ext cx="222" cy="139"/>
              </a:xfrm>
              <a:prstGeom prst="ellipse">
                <a:avLst/>
              </a:prstGeom>
              <a:gradFill>
                <a:gsLst>
                  <a:gs pos="0">
                    <a:srgbClr val="0088E4"/>
                  </a:gs>
                  <a:gs pos="100000">
                    <a:srgbClr val="007FD5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2" name="Google Shape;62;p1"/>
              <p:cNvSpPr/>
              <p:nvPr/>
            </p:nvSpPr>
            <p:spPr>
              <a:xfrm>
                <a:off x="4738" y="3728"/>
                <a:ext cx="126" cy="81"/>
              </a:xfrm>
              <a:prstGeom prst="ellipse">
                <a:avLst/>
              </a:prstGeom>
              <a:gradFill>
                <a:gsLst>
                  <a:gs pos="0">
                    <a:srgbClr val="0083DB"/>
                  </a:gs>
                  <a:gs pos="100000">
                    <a:srgbClr val="0088E4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3" name="Google Shape;63;p1"/>
            <p:cNvGrpSpPr/>
            <p:nvPr/>
          </p:nvGrpSpPr>
          <p:grpSpPr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64" name="Google Shape;64;p1"/>
              <p:cNvSpPr/>
              <p:nvPr/>
            </p:nvSpPr>
            <p:spPr>
              <a:xfrm>
                <a:off x="5280" y="3186"/>
                <a:ext cx="383" cy="96"/>
              </a:xfrm>
              <a:custGeom>
                <a:avLst/>
                <a:gdLst/>
                <a:ahLst/>
                <a:cxnLst/>
                <a:rect l="l" t="t" r="r" b="b"/>
                <a:pathLst>
                  <a:path w="382" h="96" extrusionOk="0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close/>
                  </a:path>
                </a:pathLst>
              </a:custGeom>
              <a:gradFill>
                <a:gsLst>
                  <a:gs pos="0">
                    <a:srgbClr val="0088E4"/>
                  </a:gs>
                  <a:gs pos="100000">
                    <a:srgbClr val="0068AE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5" name="Google Shape;65;p1"/>
              <p:cNvSpPr/>
              <p:nvPr/>
            </p:nvSpPr>
            <p:spPr>
              <a:xfrm>
                <a:off x="5315" y="3024"/>
                <a:ext cx="258" cy="54"/>
              </a:xfrm>
              <a:custGeom>
                <a:avLst/>
                <a:gdLst/>
                <a:ahLst/>
                <a:cxnLst/>
                <a:rect l="l" t="t" r="r" b="b"/>
                <a:pathLst>
                  <a:path w="258" h="54" extrusionOk="0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close/>
                  </a:path>
                </a:pathLst>
              </a:custGeom>
              <a:gradFill>
                <a:gsLst>
                  <a:gs pos="0">
                    <a:srgbClr val="0088E4"/>
                  </a:gs>
                  <a:gs pos="100000">
                    <a:srgbClr val="0068AE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6" name="Google Shape;66;p1"/>
              <p:cNvSpPr/>
              <p:nvPr/>
            </p:nvSpPr>
            <p:spPr>
              <a:xfrm>
                <a:off x="5645" y="3066"/>
                <a:ext cx="60" cy="156"/>
              </a:xfrm>
              <a:custGeom>
                <a:avLst/>
                <a:gdLst/>
                <a:ahLst/>
                <a:cxnLst/>
                <a:rect l="l" t="t" r="r" b="b"/>
                <a:pathLst>
                  <a:path w="60" h="156" extrusionOk="0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close/>
                  </a:path>
                </a:pathLst>
              </a:custGeom>
              <a:gradFill>
                <a:gsLst>
                  <a:gs pos="0">
                    <a:srgbClr val="0088E4"/>
                  </a:gs>
                  <a:gs pos="100000">
                    <a:srgbClr val="0068AE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7" name="Google Shape;67;p1"/>
              <p:cNvSpPr/>
              <p:nvPr/>
            </p:nvSpPr>
            <p:spPr>
              <a:xfrm>
                <a:off x="5375" y="3246"/>
                <a:ext cx="192" cy="18"/>
              </a:xfrm>
              <a:custGeom>
                <a:avLst/>
                <a:gdLst/>
                <a:ahLst/>
                <a:cxnLst/>
                <a:rect l="l" t="t" r="r" b="b"/>
                <a:pathLst>
                  <a:path w="192" h="18" extrusionOk="0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close/>
                  </a:path>
                </a:pathLst>
              </a:custGeom>
              <a:gradFill>
                <a:gsLst>
                  <a:gs pos="0">
                    <a:srgbClr val="0088E4"/>
                  </a:gs>
                  <a:gs pos="100000">
                    <a:srgbClr val="0068AE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8" name="Google Shape;68;p1"/>
              <p:cNvSpPr/>
              <p:nvPr/>
            </p:nvSpPr>
            <p:spPr>
              <a:xfrm>
                <a:off x="5304" y="3042"/>
                <a:ext cx="161" cy="186"/>
              </a:xfrm>
              <a:custGeom>
                <a:avLst/>
                <a:gdLst/>
                <a:ahLst/>
                <a:cxnLst/>
                <a:rect l="l" t="t" r="r" b="b"/>
                <a:pathLst>
                  <a:path w="161" h="186" extrusionOk="0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close/>
                  </a:path>
                </a:pathLst>
              </a:custGeom>
              <a:gradFill>
                <a:gsLst>
                  <a:gs pos="0">
                    <a:srgbClr val="0068AE"/>
                  </a:gs>
                  <a:gs pos="100000">
                    <a:srgbClr val="0088E4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9" name="Google Shape;69;p1"/>
              <p:cNvSpPr/>
              <p:nvPr/>
            </p:nvSpPr>
            <p:spPr>
              <a:xfrm>
                <a:off x="5489" y="3042"/>
                <a:ext cx="186" cy="210"/>
              </a:xfrm>
              <a:custGeom>
                <a:avLst/>
                <a:gdLst/>
                <a:ahLst/>
                <a:cxnLst/>
                <a:rect l="l" t="t" r="r" b="b"/>
                <a:pathLst>
                  <a:path w="185" h="210" extrusionOk="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gradFill>
                <a:gsLst>
                  <a:gs pos="0">
                    <a:srgbClr val="0068AE"/>
                  </a:gs>
                  <a:gs pos="100000">
                    <a:srgbClr val="0088E4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0" name="Google Shape;70;p1"/>
              <p:cNvSpPr/>
              <p:nvPr/>
            </p:nvSpPr>
            <p:spPr>
              <a:xfrm>
                <a:off x="5345" y="3058"/>
                <a:ext cx="299" cy="186"/>
              </a:xfrm>
              <a:custGeom>
                <a:avLst/>
                <a:gdLst/>
                <a:ahLst/>
                <a:cxnLst/>
                <a:rect l="l" t="t" r="r" b="b"/>
                <a:pathLst>
                  <a:path w="299" h="186" extrusionOk="0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>
                <a:gsLst>
                  <a:gs pos="0">
                    <a:srgbClr val="0088E4"/>
                  </a:gs>
                  <a:gs pos="100000">
                    <a:srgbClr val="0068AE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71" name="Google Shape;71;p1"/>
              <p:cNvGrpSpPr/>
              <p:nvPr/>
            </p:nvGrpSpPr>
            <p:grpSpPr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72" name="Google Shape;72;p1"/>
                <p:cNvSpPr/>
                <p:nvPr/>
              </p:nvSpPr>
              <p:spPr>
                <a:xfrm>
                  <a:off x="5381" y="3085"/>
                  <a:ext cx="227" cy="132"/>
                </a:xfrm>
                <a:prstGeom prst="ellipse">
                  <a:avLst/>
                </a:prstGeom>
                <a:gradFill>
                  <a:gsLst>
                    <a:gs pos="0">
                      <a:srgbClr val="0068AE"/>
                    </a:gs>
                    <a:gs pos="100000">
                      <a:srgbClr val="0088E4"/>
                    </a:gs>
                  </a:gsLst>
                  <a:lin ang="5400000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3" name="Google Shape;73;p1"/>
                <p:cNvSpPr/>
                <p:nvPr/>
              </p:nvSpPr>
              <p:spPr>
                <a:xfrm>
                  <a:off x="5403" y="3099"/>
                  <a:ext cx="182" cy="102"/>
                </a:xfrm>
                <a:prstGeom prst="ellipse">
                  <a:avLst/>
                </a:prstGeom>
                <a:gradFill>
                  <a:gsLst>
                    <a:gs pos="0">
                      <a:srgbClr val="0088E4"/>
                    </a:gs>
                    <a:gs pos="100000">
                      <a:srgbClr val="0068AE"/>
                    </a:gs>
                  </a:gsLst>
                  <a:lin ang="5400000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4" name="Google Shape;74;p1"/>
                <p:cNvSpPr/>
                <p:nvPr/>
              </p:nvSpPr>
              <p:spPr>
                <a:xfrm>
                  <a:off x="5431" y="3109"/>
                  <a:ext cx="125" cy="82"/>
                </a:xfrm>
                <a:prstGeom prst="ellipse">
                  <a:avLst/>
                </a:prstGeom>
                <a:gradFill>
                  <a:gsLst>
                    <a:gs pos="0">
                      <a:srgbClr val="0068AE"/>
                    </a:gs>
                    <a:gs pos="100000">
                      <a:srgbClr val="0088E4"/>
                    </a:gs>
                  </a:gsLst>
                  <a:lin ang="5400000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5" name="Google Shape;75;p1"/>
                <p:cNvSpPr/>
                <p:nvPr/>
              </p:nvSpPr>
              <p:spPr>
                <a:xfrm>
                  <a:off x="5458" y="3125"/>
                  <a:ext cx="73" cy="47"/>
                </a:xfrm>
                <a:prstGeom prst="ellipse">
                  <a:avLst/>
                </a:prstGeom>
                <a:gradFill>
                  <a:gsLst>
                    <a:gs pos="0">
                      <a:srgbClr val="0088E4"/>
                    </a:gs>
                    <a:gs pos="100000">
                      <a:srgbClr val="0068AE"/>
                    </a:gs>
                  </a:gsLst>
                  <a:lin ang="5400000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</p:grpSp>
      <p:sp>
        <p:nvSpPr>
          <p:cNvPr id="76" name="Google Shape;76;p1"/>
          <p:cNvSpPr txBox="1">
            <a:spLocks noGrp="1"/>
          </p:cNvSpPr>
          <p:nvPr>
            <p:ph type="title"/>
          </p:nvPr>
        </p:nvSpPr>
        <p:spPr>
          <a:xfrm>
            <a:off x="457200" y="130175"/>
            <a:ext cx="8228012" cy="1433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1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CCEC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CCEC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CCEC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CCEC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CCEC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CCEC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CCEC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CCEC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CCEC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7" name="Google Shape;77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8012" cy="4524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457200" marR="0" lvl="0" indent="-391160" algn="l" rtl="0">
              <a:spcBef>
                <a:spcPts val="800"/>
              </a:spcBef>
              <a:spcAft>
                <a:spcPts val="0"/>
              </a:spcAft>
              <a:buClr>
                <a:srgbClr val="99FF99"/>
              </a:buClr>
              <a:buSzPts val="2560"/>
              <a:buFont typeface="Noto Sans Symbols"/>
              <a:buChar char="⮚"/>
              <a:defRPr sz="3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spcBef>
                <a:spcPts val="700"/>
              </a:spcBef>
              <a:spcAft>
                <a:spcPts val="0"/>
              </a:spcAft>
              <a:buClr>
                <a:srgbClr val="CCECFF"/>
              </a:buClr>
              <a:buSzPts val="1400"/>
              <a:buFont typeface="Noto Sans Symbols"/>
              <a:buChar char="●"/>
              <a:defRPr sz="2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600"/>
              </a:spcBef>
              <a:spcAft>
                <a:spcPts val="0"/>
              </a:spcAft>
              <a:buClr>
                <a:srgbClr val="0088E4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2100" algn="l" rtl="0">
              <a:spcBef>
                <a:spcPts val="500"/>
              </a:spcBef>
              <a:spcAft>
                <a:spcPts val="0"/>
              </a:spcAft>
              <a:buClr>
                <a:srgbClr val="AFE1FF"/>
              </a:buClr>
              <a:buSzPts val="1000"/>
              <a:buFont typeface="Noto Sans Symbols"/>
              <a:buChar char="●"/>
              <a:defRPr sz="2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500"/>
              </a:spcBef>
              <a:spcAft>
                <a:spcPts val="0"/>
              </a:spcAft>
              <a:buClr>
                <a:srgbClr val="AFE1FF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500"/>
              </a:spcBef>
              <a:spcAft>
                <a:spcPts val="0"/>
              </a:spcAft>
              <a:buClr>
                <a:srgbClr val="AFE1FF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500"/>
              </a:spcBef>
              <a:spcAft>
                <a:spcPts val="0"/>
              </a:spcAft>
              <a:buClr>
                <a:srgbClr val="AFE1FF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500"/>
              </a:spcBef>
              <a:spcAft>
                <a:spcPts val="0"/>
              </a:spcAft>
              <a:buClr>
                <a:srgbClr val="AFE1FF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500"/>
              </a:spcBef>
              <a:spcAft>
                <a:spcPts val="0"/>
              </a:spcAft>
              <a:buClr>
                <a:srgbClr val="AFE1FF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8" name="Google Shape;78;p1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2012" cy="474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9" name="Google Shape;79;p1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4012" cy="474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0" name="Google Shape;80;p1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2012" cy="474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>
              <a:solidFill>
                <a:srgbClr val="000000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8AE"/>
        </a:solidFill>
        <a:effectLst/>
      </p:bgPr>
    </p:bg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1" name="Google Shape;151;p13"/>
          <p:cNvGrpSpPr/>
          <p:nvPr/>
        </p:nvGrpSpPr>
        <p:grpSpPr>
          <a:xfrm>
            <a:off x="3175" y="4267200"/>
            <a:ext cx="9140825" cy="2590799"/>
            <a:chOff x="2" y="2688"/>
            <a:chExt cx="5758" cy="1632"/>
          </a:xfrm>
        </p:grpSpPr>
        <p:sp>
          <p:nvSpPr>
            <p:cNvPr id="152" name="Google Shape;152;p13"/>
            <p:cNvSpPr/>
            <p:nvPr/>
          </p:nvSpPr>
          <p:spPr>
            <a:xfrm>
              <a:off x="2" y="2688"/>
              <a:ext cx="5758" cy="1632"/>
            </a:xfrm>
            <a:custGeom>
              <a:avLst/>
              <a:gdLst/>
              <a:ahLst/>
              <a:cxnLst/>
              <a:rect l="l" t="t" r="r" b="b"/>
              <a:pathLst>
                <a:path w="5740" h="4316" extrusionOk="0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close/>
                </a:path>
              </a:pathLst>
            </a:custGeom>
            <a:gradFill>
              <a:gsLst>
                <a:gs pos="0">
                  <a:srgbClr val="0068AE"/>
                </a:gs>
                <a:gs pos="100000">
                  <a:srgbClr val="0088E4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53" name="Google Shape;153;p13"/>
            <p:cNvGrpSpPr/>
            <p:nvPr/>
          </p:nvGrpSpPr>
          <p:grpSpPr>
            <a:xfrm>
              <a:off x="3528" y="3715"/>
              <a:ext cx="792" cy="521"/>
              <a:chOff x="3528" y="3715"/>
              <a:chExt cx="792" cy="521"/>
            </a:xfrm>
          </p:grpSpPr>
          <p:sp>
            <p:nvSpPr>
              <p:cNvPr id="154" name="Google Shape;154;p13"/>
              <p:cNvSpPr/>
              <p:nvPr/>
            </p:nvSpPr>
            <p:spPr>
              <a:xfrm>
                <a:off x="3687" y="3810"/>
                <a:ext cx="532" cy="327"/>
              </a:xfrm>
              <a:prstGeom prst="ellipse">
                <a:avLst/>
              </a:prstGeom>
              <a:gradFill>
                <a:gsLst>
                  <a:gs pos="0">
                    <a:srgbClr val="0088E4"/>
                  </a:gs>
                  <a:gs pos="100000">
                    <a:srgbClr val="007BCE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5" name="Google Shape;155;p13"/>
              <p:cNvSpPr/>
              <p:nvPr/>
            </p:nvSpPr>
            <p:spPr>
              <a:xfrm>
                <a:off x="3727" y="3840"/>
                <a:ext cx="452" cy="275"/>
              </a:xfrm>
              <a:prstGeom prst="ellipse">
                <a:avLst/>
              </a:prstGeom>
              <a:gradFill>
                <a:gsLst>
                  <a:gs pos="0">
                    <a:srgbClr val="007BCE"/>
                  </a:gs>
                  <a:gs pos="100000">
                    <a:srgbClr val="0088E4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6" name="Google Shape;156;p13"/>
              <p:cNvSpPr/>
              <p:nvPr/>
            </p:nvSpPr>
            <p:spPr>
              <a:xfrm>
                <a:off x="3783" y="3872"/>
                <a:ext cx="344" cy="207"/>
              </a:xfrm>
              <a:prstGeom prst="ellipse">
                <a:avLst/>
              </a:prstGeom>
              <a:gradFill>
                <a:gsLst>
                  <a:gs pos="0">
                    <a:srgbClr val="0088E4"/>
                  </a:gs>
                  <a:gs pos="100000">
                    <a:srgbClr val="007FD5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7" name="Google Shape;157;p13"/>
              <p:cNvSpPr/>
              <p:nvPr/>
            </p:nvSpPr>
            <p:spPr>
              <a:xfrm>
                <a:off x="3823" y="3896"/>
                <a:ext cx="262" cy="159"/>
              </a:xfrm>
              <a:prstGeom prst="ellipse">
                <a:avLst/>
              </a:prstGeom>
              <a:gradFill>
                <a:gsLst>
                  <a:gs pos="0">
                    <a:srgbClr val="0083DB"/>
                  </a:gs>
                  <a:gs pos="100000">
                    <a:srgbClr val="0088E4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8" name="Google Shape;158;p13"/>
              <p:cNvSpPr/>
              <p:nvPr/>
            </p:nvSpPr>
            <p:spPr>
              <a:xfrm>
                <a:off x="3857" y="3922"/>
                <a:ext cx="192" cy="107"/>
              </a:xfrm>
              <a:prstGeom prst="ellipse">
                <a:avLst/>
              </a:prstGeom>
              <a:gradFill>
                <a:gsLst>
                  <a:gs pos="0">
                    <a:srgbClr val="0088E4"/>
                  </a:gs>
                  <a:gs pos="100000">
                    <a:srgbClr val="007FD5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9" name="Google Shape;159;p13"/>
              <p:cNvSpPr/>
              <p:nvPr/>
            </p:nvSpPr>
            <p:spPr>
              <a:xfrm>
                <a:off x="3576" y="3715"/>
                <a:ext cx="383" cy="161"/>
              </a:xfrm>
              <a:custGeom>
                <a:avLst/>
                <a:gdLst/>
                <a:ahLst/>
                <a:cxnLst/>
                <a:rect l="l" t="t" r="r" b="b"/>
                <a:pathLst>
                  <a:path w="382" h="161" extrusionOk="0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>
                <a:gsLst>
                  <a:gs pos="0">
                    <a:srgbClr val="007FD5"/>
                  </a:gs>
                  <a:gs pos="100000">
                    <a:srgbClr val="0088E4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0" name="Google Shape;160;p13"/>
              <p:cNvSpPr/>
              <p:nvPr/>
            </p:nvSpPr>
            <p:spPr>
              <a:xfrm>
                <a:off x="3696" y="4170"/>
                <a:ext cx="444" cy="66"/>
              </a:xfrm>
              <a:custGeom>
                <a:avLst/>
                <a:gdLst/>
                <a:ahLst/>
                <a:cxnLst/>
                <a:rect l="l" t="t" r="r" b="b"/>
                <a:pathLst>
                  <a:path w="443" h="66" extrusionOk="0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close/>
                  </a:path>
                </a:pathLst>
              </a:custGeom>
              <a:gradFill>
                <a:gsLst>
                  <a:gs pos="0">
                    <a:srgbClr val="0088E4"/>
                  </a:gs>
                  <a:gs pos="100000">
                    <a:srgbClr val="0072C0"/>
                  </a:gs>
                </a:gsLst>
                <a:lin ang="81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1" name="Google Shape;161;p13"/>
              <p:cNvSpPr/>
              <p:nvPr/>
            </p:nvSpPr>
            <p:spPr>
              <a:xfrm>
                <a:off x="3528" y="3906"/>
                <a:ext cx="89" cy="216"/>
              </a:xfrm>
              <a:custGeom>
                <a:avLst/>
                <a:gdLst/>
                <a:ahLst/>
                <a:cxnLst/>
                <a:rect l="l" t="t" r="r" b="b"/>
                <a:pathLst>
                  <a:path w="89" h="216" extrusionOk="0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close/>
                  </a:path>
                </a:pathLst>
              </a:custGeom>
              <a:gradFill>
                <a:gsLst>
                  <a:gs pos="0">
                    <a:srgbClr val="0088E4"/>
                  </a:gs>
                  <a:gs pos="100000">
                    <a:srgbClr val="0077C7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2" name="Google Shape;162;p13"/>
              <p:cNvSpPr/>
              <p:nvPr/>
            </p:nvSpPr>
            <p:spPr>
              <a:xfrm>
                <a:off x="3570" y="3745"/>
                <a:ext cx="750" cy="461"/>
              </a:xfrm>
              <a:custGeom>
                <a:avLst/>
                <a:gdLst/>
                <a:ahLst/>
                <a:cxnLst/>
                <a:rect l="l" t="t" r="r" b="b"/>
                <a:pathLst>
                  <a:path w="747" h="461" extrusionOk="0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>
                <a:gsLst>
                  <a:gs pos="0">
                    <a:srgbClr val="007BCE"/>
                  </a:gs>
                  <a:gs pos="100000">
                    <a:srgbClr val="0088E4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3" name="Google Shape;163;p13"/>
              <p:cNvSpPr/>
              <p:nvPr/>
            </p:nvSpPr>
            <p:spPr>
              <a:xfrm>
                <a:off x="4038" y="3721"/>
                <a:ext cx="96" cy="30"/>
              </a:xfrm>
              <a:custGeom>
                <a:avLst/>
                <a:gdLst/>
                <a:ahLst/>
                <a:cxnLst/>
                <a:rect l="l" t="t" r="r" b="b"/>
                <a:pathLst>
                  <a:path w="96" h="30" extrusionOk="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rgbClr val="0077C7"/>
                  </a:gs>
                  <a:gs pos="100000">
                    <a:srgbClr val="0088E4"/>
                  </a:gs>
                </a:gsLst>
                <a:lin ang="108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4" name="Google Shape;164;p13"/>
              <p:cNvSpPr/>
              <p:nvPr/>
            </p:nvSpPr>
            <p:spPr>
              <a:xfrm>
                <a:off x="3911" y="3948"/>
                <a:ext cx="84" cy="53"/>
              </a:xfrm>
              <a:prstGeom prst="ellipse">
                <a:avLst/>
              </a:prstGeom>
              <a:gradFill>
                <a:gsLst>
                  <a:gs pos="0">
                    <a:srgbClr val="007FD5"/>
                  </a:gs>
                  <a:gs pos="100000">
                    <a:srgbClr val="0088E4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65" name="Google Shape;165;p13"/>
            <p:cNvGrpSpPr/>
            <p:nvPr/>
          </p:nvGrpSpPr>
          <p:grpSpPr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166" name="Google Shape;166;p13"/>
              <p:cNvSpPr/>
              <p:nvPr/>
            </p:nvSpPr>
            <p:spPr>
              <a:xfrm>
                <a:off x="2268" y="3934"/>
                <a:ext cx="638" cy="377"/>
              </a:xfrm>
              <a:prstGeom prst="ellipse">
                <a:avLst/>
              </a:prstGeom>
              <a:gradFill>
                <a:gsLst>
                  <a:gs pos="0">
                    <a:srgbClr val="0088E4"/>
                  </a:gs>
                  <a:gs pos="100000">
                    <a:srgbClr val="0077C7"/>
                  </a:gs>
                </a:gsLst>
                <a:lin ang="135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7" name="Google Shape;167;p13"/>
              <p:cNvSpPr/>
              <p:nvPr/>
            </p:nvSpPr>
            <p:spPr>
              <a:xfrm>
                <a:off x="2314" y="3958"/>
                <a:ext cx="543" cy="332"/>
              </a:xfrm>
              <a:prstGeom prst="ellipse">
                <a:avLst/>
              </a:prstGeom>
              <a:gradFill>
                <a:gsLst>
                  <a:gs pos="0">
                    <a:srgbClr val="0077C7"/>
                  </a:gs>
                  <a:gs pos="100000">
                    <a:srgbClr val="0088E4"/>
                  </a:gs>
                </a:gsLst>
                <a:lin ang="135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8" name="Google Shape;168;p13"/>
              <p:cNvSpPr/>
              <p:nvPr/>
            </p:nvSpPr>
            <p:spPr>
              <a:xfrm>
                <a:off x="2341" y="3979"/>
                <a:ext cx="501" cy="299"/>
              </a:xfrm>
              <a:prstGeom prst="ellipse">
                <a:avLst/>
              </a:prstGeom>
              <a:gradFill>
                <a:gsLst>
                  <a:gs pos="0">
                    <a:srgbClr val="0088E4"/>
                  </a:gs>
                  <a:gs pos="100000">
                    <a:srgbClr val="007BCE"/>
                  </a:gs>
                </a:gsLst>
                <a:lin ang="135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9" name="Google Shape;169;p13"/>
              <p:cNvSpPr/>
              <p:nvPr/>
            </p:nvSpPr>
            <p:spPr>
              <a:xfrm>
                <a:off x="2368" y="3997"/>
                <a:ext cx="444" cy="258"/>
              </a:xfrm>
              <a:prstGeom prst="ellipse">
                <a:avLst/>
              </a:prstGeom>
              <a:gradFill>
                <a:gsLst>
                  <a:gs pos="0">
                    <a:srgbClr val="0077C7"/>
                  </a:gs>
                  <a:gs pos="100000">
                    <a:srgbClr val="0088E4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0" name="Google Shape;170;p13"/>
              <p:cNvSpPr/>
              <p:nvPr/>
            </p:nvSpPr>
            <p:spPr>
              <a:xfrm>
                <a:off x="2385" y="4005"/>
                <a:ext cx="413" cy="240"/>
              </a:xfrm>
              <a:prstGeom prst="ellipse">
                <a:avLst/>
              </a:prstGeom>
              <a:gradFill>
                <a:gsLst>
                  <a:gs pos="0">
                    <a:srgbClr val="007FD5"/>
                  </a:gs>
                  <a:gs pos="100000">
                    <a:srgbClr val="0088E4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1" name="Google Shape;171;p13"/>
              <p:cNvSpPr/>
              <p:nvPr/>
            </p:nvSpPr>
            <p:spPr>
              <a:xfrm>
                <a:off x="2437" y="4026"/>
                <a:ext cx="306" cy="192"/>
              </a:xfrm>
              <a:prstGeom prst="ellipse">
                <a:avLst/>
              </a:prstGeom>
              <a:gradFill>
                <a:gsLst>
                  <a:gs pos="0">
                    <a:srgbClr val="0077C7"/>
                  </a:gs>
                  <a:gs pos="100000">
                    <a:srgbClr val="0088E4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2" name="Google Shape;172;p13"/>
              <p:cNvSpPr/>
              <p:nvPr/>
            </p:nvSpPr>
            <p:spPr>
              <a:xfrm>
                <a:off x="2476" y="4056"/>
                <a:ext cx="227" cy="135"/>
              </a:xfrm>
              <a:prstGeom prst="ellipse">
                <a:avLst/>
              </a:prstGeom>
              <a:gradFill>
                <a:gsLst>
                  <a:gs pos="0">
                    <a:srgbClr val="007BCE"/>
                  </a:gs>
                  <a:gs pos="100000">
                    <a:srgbClr val="0088E4"/>
                  </a:gs>
                </a:gsLst>
                <a:lin ang="135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3" name="Google Shape;173;p13"/>
              <p:cNvSpPr/>
              <p:nvPr/>
            </p:nvSpPr>
            <p:spPr>
              <a:xfrm>
                <a:off x="2542" y="4097"/>
                <a:ext cx="90" cy="60"/>
              </a:xfrm>
              <a:prstGeom prst="ellipse">
                <a:avLst/>
              </a:prstGeom>
              <a:gradFill>
                <a:gsLst>
                  <a:gs pos="0">
                    <a:srgbClr val="007BCE"/>
                  </a:gs>
                  <a:gs pos="100000">
                    <a:srgbClr val="0088E4"/>
                  </a:gs>
                </a:gsLst>
                <a:lin ang="108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4" name="Google Shape;174;p13"/>
              <p:cNvSpPr/>
              <p:nvPr/>
            </p:nvSpPr>
            <p:spPr>
              <a:xfrm>
                <a:off x="2585" y="3822"/>
                <a:ext cx="449" cy="186"/>
              </a:xfrm>
              <a:custGeom>
                <a:avLst/>
                <a:gdLst/>
                <a:ahLst/>
                <a:cxnLst/>
                <a:rect l="l" t="t" r="r" b="b"/>
                <a:pathLst>
                  <a:path w="448" h="186" extrusionOk="0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>
                <a:gsLst>
                  <a:gs pos="0">
                    <a:srgbClr val="007BCE"/>
                  </a:gs>
                  <a:gs pos="100000">
                    <a:srgbClr val="0088E4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5" name="Google Shape;175;p13"/>
              <p:cNvSpPr/>
              <p:nvPr/>
            </p:nvSpPr>
            <p:spPr>
              <a:xfrm>
                <a:off x="2142" y="3852"/>
                <a:ext cx="892" cy="462"/>
              </a:xfrm>
              <a:custGeom>
                <a:avLst/>
                <a:gdLst/>
                <a:ahLst/>
                <a:cxnLst/>
                <a:rect l="l" t="t" r="r" b="b"/>
                <a:pathLst>
                  <a:path w="890" h="462" extrusionOk="0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close/>
                  </a:path>
                </a:pathLst>
              </a:custGeom>
              <a:gradFill>
                <a:gsLst>
                  <a:gs pos="0">
                    <a:srgbClr val="0072C0"/>
                  </a:gs>
                  <a:gs pos="100000">
                    <a:srgbClr val="0088E4"/>
                  </a:gs>
                </a:gsLst>
                <a:lin ang="135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6" name="Google Shape;176;p13"/>
              <p:cNvSpPr/>
              <p:nvPr/>
            </p:nvSpPr>
            <p:spPr>
              <a:xfrm>
                <a:off x="2082" y="3828"/>
                <a:ext cx="407" cy="486"/>
              </a:xfrm>
              <a:custGeom>
                <a:avLst/>
                <a:gdLst/>
                <a:ahLst/>
                <a:cxnLst/>
                <a:rect l="l" t="t" r="r" b="b"/>
                <a:pathLst>
                  <a:path w="406" h="486" extrusionOk="0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close/>
                  </a:path>
                </a:pathLst>
              </a:custGeom>
              <a:gradFill>
                <a:gsLst>
                  <a:gs pos="0">
                    <a:srgbClr val="007BCE"/>
                  </a:gs>
                  <a:gs pos="100000">
                    <a:srgbClr val="0088E4"/>
                  </a:gs>
                </a:gsLst>
                <a:lin ang="108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7" name="Google Shape;177;p13"/>
              <p:cNvSpPr/>
              <p:nvPr/>
            </p:nvSpPr>
            <p:spPr>
              <a:xfrm>
                <a:off x="2987" y="4044"/>
                <a:ext cx="108" cy="252"/>
              </a:xfrm>
              <a:custGeom>
                <a:avLst/>
                <a:gdLst/>
                <a:ahLst/>
                <a:cxnLst/>
                <a:rect l="l" t="t" r="r" b="b"/>
                <a:pathLst>
                  <a:path w="107" h="252" extrusionOk="0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close/>
                  </a:path>
                </a:pathLst>
              </a:custGeom>
              <a:gradFill>
                <a:gsLst>
                  <a:gs pos="0">
                    <a:srgbClr val="0088E4"/>
                  </a:gs>
                  <a:gs pos="100000">
                    <a:srgbClr val="006FBA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8" name="Google Shape;178;p13"/>
              <p:cNvSpPr/>
              <p:nvPr/>
            </p:nvSpPr>
            <p:spPr>
              <a:xfrm>
                <a:off x="2068" y="3685"/>
                <a:ext cx="835" cy="150"/>
              </a:xfrm>
              <a:custGeom>
                <a:avLst/>
                <a:gdLst/>
                <a:ahLst/>
                <a:cxnLst/>
                <a:rect l="l" t="t" r="r" b="b"/>
                <a:pathLst>
                  <a:path w="835" h="150" extrusionOk="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rgbClr val="0088E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9" name="Google Shape;179;p13"/>
              <p:cNvSpPr/>
              <p:nvPr/>
            </p:nvSpPr>
            <p:spPr>
              <a:xfrm>
                <a:off x="1867" y="3853"/>
                <a:ext cx="171" cy="461"/>
              </a:xfrm>
              <a:custGeom>
                <a:avLst/>
                <a:gdLst/>
                <a:ahLst/>
                <a:cxnLst/>
                <a:rect l="l" t="t" r="r" b="b"/>
                <a:pathLst>
                  <a:path w="171" h="461" extrusionOk="0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rgbClr val="0088E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0" name="Google Shape;180;p13"/>
              <p:cNvSpPr/>
              <p:nvPr/>
            </p:nvSpPr>
            <p:spPr>
              <a:xfrm>
                <a:off x="2951" y="3751"/>
                <a:ext cx="360" cy="563"/>
              </a:xfrm>
              <a:custGeom>
                <a:avLst/>
                <a:gdLst/>
                <a:ahLst/>
                <a:cxnLst/>
                <a:rect l="l" t="t" r="r" b="b"/>
                <a:pathLst>
                  <a:path w="360" h="563" extrusionOk="0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>
                <a:gsLst>
                  <a:gs pos="0">
                    <a:srgbClr val="0088E4"/>
                  </a:gs>
                  <a:gs pos="100000">
                    <a:srgbClr val="0077C7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1" name="Google Shape;181;p13"/>
              <p:cNvSpPr/>
              <p:nvPr/>
            </p:nvSpPr>
            <p:spPr>
              <a:xfrm>
                <a:off x="2318" y="3631"/>
                <a:ext cx="1078" cy="425"/>
              </a:xfrm>
              <a:custGeom>
                <a:avLst/>
                <a:gdLst/>
                <a:ahLst/>
                <a:cxnLst/>
                <a:rect l="l" t="t" r="r" b="b"/>
                <a:pathLst>
                  <a:path w="1078" h="425" extrusionOk="0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>
                <a:gsLst>
                  <a:gs pos="0">
                    <a:srgbClr val="0088E4"/>
                  </a:gs>
                  <a:gs pos="100000">
                    <a:srgbClr val="0077C7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2" name="Google Shape;182;p13"/>
              <p:cNvSpPr/>
              <p:nvPr/>
            </p:nvSpPr>
            <p:spPr>
              <a:xfrm>
                <a:off x="3304" y="4080"/>
                <a:ext cx="98" cy="234"/>
              </a:xfrm>
              <a:custGeom>
                <a:avLst/>
                <a:gdLst/>
                <a:ahLst/>
                <a:cxnLst/>
                <a:rect l="l" t="t" r="r" b="b"/>
                <a:pathLst>
                  <a:path w="98" h="234" extrusionOk="0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close/>
                  </a:path>
                </a:pathLst>
              </a:custGeom>
              <a:gradFill>
                <a:gsLst>
                  <a:gs pos="0">
                    <a:srgbClr val="0088E4"/>
                  </a:gs>
                  <a:gs pos="100000">
                    <a:srgbClr val="0077C7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3" name="Google Shape;183;p13"/>
              <p:cNvSpPr/>
              <p:nvPr/>
            </p:nvSpPr>
            <p:spPr>
              <a:xfrm>
                <a:off x="1776" y="3673"/>
                <a:ext cx="481" cy="641"/>
              </a:xfrm>
              <a:custGeom>
                <a:avLst/>
                <a:gdLst/>
                <a:ahLst/>
                <a:cxnLst/>
                <a:rect l="l" t="t" r="r" b="b"/>
                <a:pathLst>
                  <a:path w="481" h="641" extrusionOk="0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rgbClr val="0088E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84" name="Google Shape;184;p13"/>
            <p:cNvGrpSpPr/>
            <p:nvPr/>
          </p:nvGrpSpPr>
          <p:grpSpPr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185" name="Google Shape;185;p13"/>
              <p:cNvSpPr/>
              <p:nvPr/>
            </p:nvSpPr>
            <p:spPr>
              <a:xfrm>
                <a:off x="4200" y="3402"/>
                <a:ext cx="1201" cy="731"/>
              </a:xfrm>
              <a:custGeom>
                <a:avLst/>
                <a:gdLst/>
                <a:ahLst/>
                <a:cxnLst/>
                <a:rect l="l" t="t" r="r" b="b"/>
                <a:pathLst>
                  <a:path w="1201" h="731" extrusionOk="0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>
                <a:gsLst>
                  <a:gs pos="0">
                    <a:srgbClr val="078BE3"/>
                  </a:gs>
                  <a:gs pos="100000">
                    <a:srgbClr val="0088E4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6" name="Google Shape;186;p13"/>
              <p:cNvSpPr/>
              <p:nvPr/>
            </p:nvSpPr>
            <p:spPr>
              <a:xfrm>
                <a:off x="4128" y="3366"/>
                <a:ext cx="544" cy="737"/>
              </a:xfrm>
              <a:custGeom>
                <a:avLst/>
                <a:gdLst/>
                <a:ahLst/>
                <a:cxnLst/>
                <a:rect l="l" t="t" r="r" b="b"/>
                <a:pathLst>
                  <a:path w="544" h="737" extrusionOk="0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close/>
                  </a:path>
                </a:pathLst>
              </a:custGeom>
              <a:gradFill>
                <a:gsLst>
                  <a:gs pos="0">
                    <a:srgbClr val="078BE3"/>
                  </a:gs>
                  <a:gs pos="100000">
                    <a:srgbClr val="0088E4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7" name="Google Shape;187;p13"/>
              <p:cNvSpPr/>
              <p:nvPr/>
            </p:nvSpPr>
            <p:spPr>
              <a:xfrm>
                <a:off x="4792" y="3360"/>
                <a:ext cx="609" cy="252"/>
              </a:xfrm>
              <a:custGeom>
                <a:avLst/>
                <a:gdLst/>
                <a:ahLst/>
                <a:cxnLst/>
                <a:rect l="l" t="t" r="r" b="b"/>
                <a:pathLst>
                  <a:path w="609" h="252" extrusionOk="0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>
                <a:gsLst>
                  <a:gs pos="0">
                    <a:srgbClr val="0E8EE4"/>
                  </a:gs>
                  <a:gs pos="100000">
                    <a:srgbClr val="0088E4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8" name="Google Shape;188;p13"/>
              <p:cNvSpPr/>
              <p:nvPr/>
            </p:nvSpPr>
            <p:spPr>
              <a:xfrm>
                <a:off x="5246" y="4007"/>
                <a:ext cx="72" cy="54"/>
              </a:xfrm>
              <a:custGeom>
                <a:avLst/>
                <a:gdLst/>
                <a:ahLst/>
                <a:cxnLst/>
                <a:rect l="l" t="t" r="r" b="b"/>
                <a:pathLst>
                  <a:path w="72" h="54" extrusionOk="0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0"/>
                    </a:lnTo>
                    <a:close/>
                  </a:path>
                </a:pathLst>
              </a:custGeom>
              <a:gradFill>
                <a:gsLst>
                  <a:gs pos="0">
                    <a:srgbClr val="0088E4"/>
                  </a:gs>
                  <a:gs pos="100000">
                    <a:srgbClr val="007FD5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9" name="Google Shape;189;p13"/>
              <p:cNvSpPr/>
              <p:nvPr/>
            </p:nvSpPr>
            <p:spPr>
              <a:xfrm>
                <a:off x="4505" y="4073"/>
                <a:ext cx="705" cy="108"/>
              </a:xfrm>
              <a:custGeom>
                <a:avLst/>
                <a:gdLst/>
                <a:ahLst/>
                <a:cxnLst/>
                <a:rect l="l" t="t" r="r" b="b"/>
                <a:pathLst>
                  <a:path w="705" h="108" extrusionOk="0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close/>
                  </a:path>
                </a:pathLst>
              </a:custGeom>
              <a:gradFill>
                <a:gsLst>
                  <a:gs pos="0">
                    <a:srgbClr val="0088E4"/>
                  </a:gs>
                  <a:gs pos="100000">
                    <a:srgbClr val="007FD5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0" name="Google Shape;190;p13"/>
              <p:cNvSpPr/>
              <p:nvPr/>
            </p:nvSpPr>
            <p:spPr>
              <a:xfrm>
                <a:off x="5336" y="3654"/>
                <a:ext cx="143" cy="341"/>
              </a:xfrm>
              <a:custGeom>
                <a:avLst/>
                <a:gdLst/>
                <a:ahLst/>
                <a:cxnLst/>
                <a:rect l="l" t="t" r="r" b="b"/>
                <a:pathLst>
                  <a:path w="143" h="341" extrusionOk="0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>
                <a:gsLst>
                  <a:gs pos="0">
                    <a:srgbClr val="0088E4"/>
                  </a:gs>
                  <a:gs pos="100000">
                    <a:srgbClr val="007FD5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1" name="Google Shape;191;p13"/>
              <p:cNvSpPr/>
              <p:nvPr/>
            </p:nvSpPr>
            <p:spPr>
              <a:xfrm>
                <a:off x="5061" y="3624"/>
                <a:ext cx="83" cy="90"/>
              </a:xfrm>
              <a:custGeom>
                <a:avLst/>
                <a:gdLst/>
                <a:ahLst/>
                <a:cxnLst/>
                <a:rect l="l" t="t" r="r" b="b"/>
                <a:pathLst>
                  <a:path w="83" h="90" extrusionOk="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close/>
                  </a:path>
                </a:pathLst>
              </a:custGeom>
              <a:gradFill>
                <a:gsLst>
                  <a:gs pos="0">
                    <a:srgbClr val="0088E4"/>
                  </a:gs>
                  <a:gs pos="100000">
                    <a:srgbClr val="007FD5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2" name="Google Shape;192;p13"/>
              <p:cNvSpPr/>
              <p:nvPr/>
            </p:nvSpPr>
            <p:spPr>
              <a:xfrm>
                <a:off x="4445" y="3552"/>
                <a:ext cx="717" cy="431"/>
              </a:xfrm>
              <a:custGeom>
                <a:avLst/>
                <a:gdLst/>
                <a:ahLst/>
                <a:cxnLst/>
                <a:rect l="l" t="t" r="r" b="b"/>
                <a:pathLst>
                  <a:path w="717" h="431" extrusionOk="0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rgbClr val="0088E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3" name="Google Shape;193;p13"/>
              <p:cNvSpPr/>
              <p:nvPr/>
            </p:nvSpPr>
            <p:spPr>
              <a:xfrm>
                <a:off x="4349" y="3510"/>
                <a:ext cx="909" cy="533"/>
              </a:xfrm>
              <a:custGeom>
                <a:avLst/>
                <a:gdLst/>
                <a:ahLst/>
                <a:cxnLst/>
                <a:rect l="l" t="t" r="r" b="b"/>
                <a:pathLst>
                  <a:path w="909" h="533" extrusionOk="0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close/>
                  </a:path>
                </a:pathLst>
              </a:custGeom>
              <a:gradFill>
                <a:gsLst>
                  <a:gs pos="0">
                    <a:srgbClr val="0088E4"/>
                  </a:gs>
                  <a:gs pos="100000">
                    <a:srgbClr val="078BE3"/>
                  </a:gs>
                </a:gsLst>
                <a:lin ang="108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4" name="Google Shape;194;p13"/>
              <p:cNvSpPr/>
              <p:nvPr/>
            </p:nvSpPr>
            <p:spPr>
              <a:xfrm>
                <a:off x="4564" y="3492"/>
                <a:ext cx="365" cy="66"/>
              </a:xfrm>
              <a:custGeom>
                <a:avLst/>
                <a:gdLst/>
                <a:ahLst/>
                <a:cxnLst/>
                <a:rect l="l" t="t" r="r" b="b"/>
                <a:pathLst>
                  <a:path w="365" h="66" extrusionOk="0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close/>
                  </a:path>
                </a:pathLst>
              </a:custGeom>
              <a:gradFill>
                <a:gsLst>
                  <a:gs pos="0">
                    <a:srgbClr val="078BE3"/>
                  </a:gs>
                  <a:gs pos="100000">
                    <a:srgbClr val="0088E4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5" name="Google Shape;195;p13"/>
              <p:cNvSpPr/>
              <p:nvPr/>
            </p:nvSpPr>
            <p:spPr>
              <a:xfrm>
                <a:off x="4463" y="3558"/>
                <a:ext cx="66" cy="48"/>
              </a:xfrm>
              <a:custGeom>
                <a:avLst/>
                <a:gdLst/>
                <a:ahLst/>
                <a:cxnLst/>
                <a:rect l="l" t="t" r="r" b="b"/>
                <a:pathLst>
                  <a:path w="66" h="48" extrusionOk="0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close/>
                  </a:path>
                </a:pathLst>
              </a:custGeom>
              <a:gradFill>
                <a:gsLst>
                  <a:gs pos="0">
                    <a:srgbClr val="078BE3"/>
                  </a:gs>
                  <a:gs pos="100000">
                    <a:srgbClr val="0088E4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6" name="Google Shape;196;p13"/>
              <p:cNvSpPr/>
              <p:nvPr/>
            </p:nvSpPr>
            <p:spPr>
              <a:xfrm>
                <a:off x="4546" y="3608"/>
                <a:ext cx="518" cy="319"/>
              </a:xfrm>
              <a:prstGeom prst="ellipse">
                <a:avLst/>
              </a:prstGeom>
              <a:gradFill>
                <a:gsLst>
                  <a:gs pos="0">
                    <a:srgbClr val="0088E4"/>
                  </a:gs>
                  <a:gs pos="100000">
                    <a:srgbClr val="007FD5"/>
                  </a:gs>
                </a:gsLst>
                <a:lin ang="108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7" name="Google Shape;197;p13"/>
              <p:cNvSpPr/>
              <p:nvPr/>
            </p:nvSpPr>
            <p:spPr>
              <a:xfrm>
                <a:off x="4578" y="3630"/>
                <a:ext cx="446" cy="271"/>
              </a:xfrm>
              <a:prstGeom prst="ellipse">
                <a:avLst/>
              </a:prstGeom>
              <a:gradFill>
                <a:gsLst>
                  <a:gs pos="0">
                    <a:srgbClr val="078BE3"/>
                  </a:gs>
                  <a:gs pos="100000">
                    <a:srgbClr val="0088E4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8" name="Google Shape;198;p13"/>
              <p:cNvSpPr/>
              <p:nvPr/>
            </p:nvSpPr>
            <p:spPr>
              <a:xfrm>
                <a:off x="4610" y="3650"/>
                <a:ext cx="386" cy="233"/>
              </a:xfrm>
              <a:prstGeom prst="ellipse">
                <a:avLst/>
              </a:prstGeom>
              <a:gradFill>
                <a:gsLst>
                  <a:gs pos="0">
                    <a:srgbClr val="0088E4"/>
                  </a:gs>
                  <a:gs pos="100000">
                    <a:srgbClr val="007FD5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9" name="Google Shape;199;p13"/>
              <p:cNvSpPr/>
              <p:nvPr/>
            </p:nvSpPr>
            <p:spPr>
              <a:xfrm>
                <a:off x="4654" y="3678"/>
                <a:ext cx="298" cy="177"/>
              </a:xfrm>
              <a:prstGeom prst="ellipse">
                <a:avLst/>
              </a:prstGeom>
              <a:gradFill>
                <a:gsLst>
                  <a:gs pos="0">
                    <a:srgbClr val="007FD5"/>
                  </a:gs>
                  <a:gs pos="100000">
                    <a:srgbClr val="0088E4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0" name="Google Shape;200;p13"/>
              <p:cNvSpPr/>
              <p:nvPr/>
            </p:nvSpPr>
            <p:spPr>
              <a:xfrm>
                <a:off x="4690" y="3698"/>
                <a:ext cx="222" cy="139"/>
              </a:xfrm>
              <a:prstGeom prst="ellipse">
                <a:avLst/>
              </a:prstGeom>
              <a:gradFill>
                <a:gsLst>
                  <a:gs pos="0">
                    <a:srgbClr val="0088E4"/>
                  </a:gs>
                  <a:gs pos="100000">
                    <a:srgbClr val="007FD5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1" name="Google Shape;201;p13"/>
              <p:cNvSpPr/>
              <p:nvPr/>
            </p:nvSpPr>
            <p:spPr>
              <a:xfrm>
                <a:off x="4738" y="3728"/>
                <a:ext cx="126" cy="81"/>
              </a:xfrm>
              <a:prstGeom prst="ellipse">
                <a:avLst/>
              </a:prstGeom>
              <a:gradFill>
                <a:gsLst>
                  <a:gs pos="0">
                    <a:srgbClr val="0083DB"/>
                  </a:gs>
                  <a:gs pos="100000">
                    <a:srgbClr val="0088E4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02" name="Google Shape;202;p13"/>
            <p:cNvGrpSpPr/>
            <p:nvPr/>
          </p:nvGrpSpPr>
          <p:grpSpPr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203" name="Google Shape;203;p13"/>
              <p:cNvSpPr/>
              <p:nvPr/>
            </p:nvSpPr>
            <p:spPr>
              <a:xfrm>
                <a:off x="5280" y="3186"/>
                <a:ext cx="383" cy="96"/>
              </a:xfrm>
              <a:custGeom>
                <a:avLst/>
                <a:gdLst/>
                <a:ahLst/>
                <a:cxnLst/>
                <a:rect l="l" t="t" r="r" b="b"/>
                <a:pathLst>
                  <a:path w="382" h="96" extrusionOk="0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close/>
                  </a:path>
                </a:pathLst>
              </a:custGeom>
              <a:gradFill>
                <a:gsLst>
                  <a:gs pos="0">
                    <a:srgbClr val="0088E4"/>
                  </a:gs>
                  <a:gs pos="100000">
                    <a:srgbClr val="0068AE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4" name="Google Shape;204;p13"/>
              <p:cNvSpPr/>
              <p:nvPr/>
            </p:nvSpPr>
            <p:spPr>
              <a:xfrm>
                <a:off x="5315" y="3024"/>
                <a:ext cx="258" cy="54"/>
              </a:xfrm>
              <a:custGeom>
                <a:avLst/>
                <a:gdLst/>
                <a:ahLst/>
                <a:cxnLst/>
                <a:rect l="l" t="t" r="r" b="b"/>
                <a:pathLst>
                  <a:path w="258" h="54" extrusionOk="0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close/>
                  </a:path>
                </a:pathLst>
              </a:custGeom>
              <a:gradFill>
                <a:gsLst>
                  <a:gs pos="0">
                    <a:srgbClr val="0088E4"/>
                  </a:gs>
                  <a:gs pos="100000">
                    <a:srgbClr val="0068AE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5" name="Google Shape;205;p13"/>
              <p:cNvSpPr/>
              <p:nvPr/>
            </p:nvSpPr>
            <p:spPr>
              <a:xfrm>
                <a:off x="5645" y="3066"/>
                <a:ext cx="60" cy="156"/>
              </a:xfrm>
              <a:custGeom>
                <a:avLst/>
                <a:gdLst/>
                <a:ahLst/>
                <a:cxnLst/>
                <a:rect l="l" t="t" r="r" b="b"/>
                <a:pathLst>
                  <a:path w="60" h="156" extrusionOk="0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close/>
                  </a:path>
                </a:pathLst>
              </a:custGeom>
              <a:gradFill>
                <a:gsLst>
                  <a:gs pos="0">
                    <a:srgbClr val="0088E4"/>
                  </a:gs>
                  <a:gs pos="100000">
                    <a:srgbClr val="0068AE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6" name="Google Shape;206;p13"/>
              <p:cNvSpPr/>
              <p:nvPr/>
            </p:nvSpPr>
            <p:spPr>
              <a:xfrm>
                <a:off x="5375" y="3246"/>
                <a:ext cx="192" cy="18"/>
              </a:xfrm>
              <a:custGeom>
                <a:avLst/>
                <a:gdLst/>
                <a:ahLst/>
                <a:cxnLst/>
                <a:rect l="l" t="t" r="r" b="b"/>
                <a:pathLst>
                  <a:path w="192" h="18" extrusionOk="0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close/>
                  </a:path>
                </a:pathLst>
              </a:custGeom>
              <a:gradFill>
                <a:gsLst>
                  <a:gs pos="0">
                    <a:srgbClr val="0088E4"/>
                  </a:gs>
                  <a:gs pos="100000">
                    <a:srgbClr val="0068AE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7" name="Google Shape;207;p13"/>
              <p:cNvSpPr/>
              <p:nvPr/>
            </p:nvSpPr>
            <p:spPr>
              <a:xfrm>
                <a:off x="5304" y="3042"/>
                <a:ext cx="161" cy="186"/>
              </a:xfrm>
              <a:custGeom>
                <a:avLst/>
                <a:gdLst/>
                <a:ahLst/>
                <a:cxnLst/>
                <a:rect l="l" t="t" r="r" b="b"/>
                <a:pathLst>
                  <a:path w="161" h="186" extrusionOk="0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close/>
                  </a:path>
                </a:pathLst>
              </a:custGeom>
              <a:gradFill>
                <a:gsLst>
                  <a:gs pos="0">
                    <a:srgbClr val="0068AE"/>
                  </a:gs>
                  <a:gs pos="100000">
                    <a:srgbClr val="0088E4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8" name="Google Shape;208;p13"/>
              <p:cNvSpPr/>
              <p:nvPr/>
            </p:nvSpPr>
            <p:spPr>
              <a:xfrm>
                <a:off x="5489" y="3042"/>
                <a:ext cx="186" cy="210"/>
              </a:xfrm>
              <a:custGeom>
                <a:avLst/>
                <a:gdLst/>
                <a:ahLst/>
                <a:cxnLst/>
                <a:rect l="l" t="t" r="r" b="b"/>
                <a:pathLst>
                  <a:path w="185" h="210" extrusionOk="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gradFill>
                <a:gsLst>
                  <a:gs pos="0">
                    <a:srgbClr val="0068AE"/>
                  </a:gs>
                  <a:gs pos="100000">
                    <a:srgbClr val="0088E4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9" name="Google Shape;209;p13"/>
              <p:cNvSpPr/>
              <p:nvPr/>
            </p:nvSpPr>
            <p:spPr>
              <a:xfrm>
                <a:off x="5345" y="3058"/>
                <a:ext cx="299" cy="186"/>
              </a:xfrm>
              <a:custGeom>
                <a:avLst/>
                <a:gdLst/>
                <a:ahLst/>
                <a:cxnLst/>
                <a:rect l="l" t="t" r="r" b="b"/>
                <a:pathLst>
                  <a:path w="299" h="186" extrusionOk="0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>
                <a:gsLst>
                  <a:gs pos="0">
                    <a:srgbClr val="0088E4"/>
                  </a:gs>
                  <a:gs pos="100000">
                    <a:srgbClr val="0068AE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210" name="Google Shape;210;p13"/>
              <p:cNvGrpSpPr/>
              <p:nvPr/>
            </p:nvGrpSpPr>
            <p:grpSpPr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211" name="Google Shape;211;p13"/>
                <p:cNvSpPr/>
                <p:nvPr/>
              </p:nvSpPr>
              <p:spPr>
                <a:xfrm>
                  <a:off x="5381" y="3085"/>
                  <a:ext cx="227" cy="132"/>
                </a:xfrm>
                <a:prstGeom prst="ellipse">
                  <a:avLst/>
                </a:prstGeom>
                <a:gradFill>
                  <a:gsLst>
                    <a:gs pos="0">
                      <a:srgbClr val="0068AE"/>
                    </a:gs>
                    <a:gs pos="100000">
                      <a:srgbClr val="0088E4"/>
                    </a:gs>
                  </a:gsLst>
                  <a:lin ang="5400000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2" name="Google Shape;212;p13"/>
                <p:cNvSpPr/>
                <p:nvPr/>
              </p:nvSpPr>
              <p:spPr>
                <a:xfrm>
                  <a:off x="5403" y="3099"/>
                  <a:ext cx="182" cy="102"/>
                </a:xfrm>
                <a:prstGeom prst="ellipse">
                  <a:avLst/>
                </a:prstGeom>
                <a:gradFill>
                  <a:gsLst>
                    <a:gs pos="0">
                      <a:srgbClr val="0088E4"/>
                    </a:gs>
                    <a:gs pos="100000">
                      <a:srgbClr val="0068AE"/>
                    </a:gs>
                  </a:gsLst>
                  <a:lin ang="5400000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3" name="Google Shape;213;p13"/>
                <p:cNvSpPr/>
                <p:nvPr/>
              </p:nvSpPr>
              <p:spPr>
                <a:xfrm>
                  <a:off x="5431" y="3109"/>
                  <a:ext cx="125" cy="82"/>
                </a:xfrm>
                <a:prstGeom prst="ellipse">
                  <a:avLst/>
                </a:prstGeom>
                <a:gradFill>
                  <a:gsLst>
                    <a:gs pos="0">
                      <a:srgbClr val="0068AE"/>
                    </a:gs>
                    <a:gs pos="100000">
                      <a:srgbClr val="0088E4"/>
                    </a:gs>
                  </a:gsLst>
                  <a:lin ang="5400000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4" name="Google Shape;214;p13"/>
                <p:cNvSpPr/>
                <p:nvPr/>
              </p:nvSpPr>
              <p:spPr>
                <a:xfrm>
                  <a:off x="5458" y="3125"/>
                  <a:ext cx="73" cy="47"/>
                </a:xfrm>
                <a:prstGeom prst="ellipse">
                  <a:avLst/>
                </a:prstGeom>
                <a:gradFill>
                  <a:gsLst>
                    <a:gs pos="0">
                      <a:srgbClr val="0088E4"/>
                    </a:gs>
                    <a:gs pos="100000">
                      <a:srgbClr val="0068AE"/>
                    </a:gs>
                  </a:gsLst>
                  <a:lin ang="5400000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</p:grpSp>
      <p:sp>
        <p:nvSpPr>
          <p:cNvPr id="215" name="Google Shape;215;p13"/>
          <p:cNvSpPr txBox="1">
            <a:spLocks noGrp="1"/>
          </p:cNvSpPr>
          <p:nvPr>
            <p:ph type="title"/>
          </p:nvPr>
        </p:nvSpPr>
        <p:spPr>
          <a:xfrm>
            <a:off x="685800" y="1692275"/>
            <a:ext cx="7770812" cy="1735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1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CCEC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CCEC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CCEC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CCEC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CCEC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CCEC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CCEC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CCEC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CCEC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6" name="Google Shape;216;p13"/>
          <p:cNvSpPr txBox="1">
            <a:spLocks noGrp="1"/>
          </p:cNvSpPr>
          <p:nvPr>
            <p:ph type="dt" idx="10"/>
          </p:nvPr>
        </p:nvSpPr>
        <p:spPr>
          <a:xfrm>
            <a:off x="457200" y="6248400"/>
            <a:ext cx="2132012" cy="455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7" name="Google Shape;217;p13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4012" cy="455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8" name="Google Shape;218;p13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2012" cy="455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imes New Roman"/>
              <a:buNone/>
              <a:defRPr sz="1400" b="0" i="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imes New Roman"/>
              <a:buNone/>
              <a:defRPr sz="1400" b="0" i="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imes New Roman"/>
              <a:buNone/>
              <a:defRPr sz="1400" b="0" i="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imes New Roman"/>
              <a:buNone/>
              <a:defRPr sz="1400" b="0" i="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imes New Roman"/>
              <a:buNone/>
              <a:defRPr sz="1400" b="0" i="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imes New Roman"/>
              <a:buNone/>
              <a:defRPr sz="1400" b="0" i="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imes New Roman"/>
              <a:buNone/>
              <a:defRPr sz="1400" b="0" i="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imes New Roman"/>
              <a:buNone/>
              <a:defRPr sz="1400" b="0" i="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imes New Roman"/>
              <a:buNone/>
              <a:defRPr sz="1400" b="0" i="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25"/>
          <p:cNvSpPr txBox="1"/>
          <p:nvPr/>
        </p:nvSpPr>
        <p:spPr>
          <a:xfrm>
            <a:off x="6553200" y="6245225"/>
            <a:ext cx="2132012" cy="474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Arial"/>
                <a:buNone/>
              </a:pPr>
              <a:t>1</a:t>
            </a:fld>
            <a:endParaRPr/>
          </a:p>
        </p:txBody>
      </p:sp>
      <p:sp>
        <p:nvSpPr>
          <p:cNvPr id="294" name="Google Shape;294;p25"/>
          <p:cNvSpPr txBox="1">
            <a:spLocks noGrp="1"/>
          </p:cNvSpPr>
          <p:nvPr>
            <p:ph type="title"/>
          </p:nvPr>
        </p:nvSpPr>
        <p:spPr>
          <a:xfrm>
            <a:off x="395287" y="490537"/>
            <a:ext cx="8291512" cy="5580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1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</a:pPr>
            <a:r>
              <a:rPr lang="en-US" sz="8000" b="0" i="0" u="none" dirty="0" err="1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Терроризм</a:t>
            </a:r>
            <a:r>
              <a:rPr lang="en-US" sz="8000" b="0" i="0" u="none" dirty="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- </a:t>
            </a:r>
            <a:r>
              <a:rPr lang="en-US" sz="8000" b="0" i="0" u="none" dirty="0" err="1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угроза</a:t>
            </a:r>
            <a:r>
              <a:rPr lang="en-US" sz="8000" b="0" i="0" u="none" dirty="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 </a:t>
            </a:r>
            <a:r>
              <a:rPr lang="en-US" sz="8000" b="0" i="0" u="none" dirty="0" err="1" smtClean="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общес</a:t>
            </a:r>
            <a:r>
              <a:rPr lang="ru-RU" sz="8000" b="0" i="0" u="none" dirty="0" err="1" smtClean="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тва</a:t>
            </a:r>
            <a:endParaRPr dirty="0"/>
          </a:p>
        </p:txBody>
      </p:sp>
      <p:sp>
        <p:nvSpPr>
          <p:cNvPr id="295" name="Google Shape;295;p25"/>
          <p:cNvSpPr txBox="1"/>
          <p:nvPr/>
        </p:nvSpPr>
        <p:spPr>
          <a:xfrm>
            <a:off x="1079500" y="4794250"/>
            <a:ext cx="8180387" cy="48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2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34"/>
          <p:cNvSpPr txBox="1">
            <a:spLocks noGrp="1"/>
          </p:cNvSpPr>
          <p:nvPr>
            <p:ph type="title"/>
          </p:nvPr>
        </p:nvSpPr>
        <p:spPr>
          <a:xfrm>
            <a:off x="457200" y="241300"/>
            <a:ext cx="8229600" cy="703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1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en-US" sz="4000" b="0" i="0" u="none">
                <a:solidFill>
                  <a:srgbClr val="FF9900"/>
                </a:solidFill>
                <a:latin typeface="Arial"/>
                <a:ea typeface="Arial"/>
                <a:cs typeface="Arial"/>
                <a:sym typeface="Arial"/>
              </a:rPr>
              <a:t>Захват автобуса с детьми</a:t>
            </a:r>
            <a:endParaRPr/>
          </a:p>
        </p:txBody>
      </p:sp>
      <p:sp>
        <p:nvSpPr>
          <p:cNvPr id="357" name="Google Shape;357;p34"/>
          <p:cNvSpPr txBox="1">
            <a:spLocks noGrp="1"/>
          </p:cNvSpPr>
          <p:nvPr>
            <p:ph type="body" idx="1"/>
          </p:nvPr>
        </p:nvSpPr>
        <p:spPr>
          <a:xfrm>
            <a:off x="179387" y="981075"/>
            <a:ext cx="8785225" cy="5145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341312" lvl="0" indent="-34131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9FF99"/>
              </a:buClr>
              <a:buSzPts val="2560"/>
              <a:buFont typeface="Noto Sans Symbols"/>
              <a:buChar char="⮚"/>
            </a:pPr>
            <a:r>
              <a:rPr lang="en-US" sz="32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1 декабря 1988 г. в Минеральных водах 4 бандита потребовали крупную сумму денег в иностранной валюте и самолет для вылета за рубеж. В противном случае угрожали всех сжечь: под каждым сиденьем террористы поставили по три 3-литровых банки бензина. История с захватом детей прогремела на всю страну. По горячим следам были сняты 2 фильма: документальный «Заложники из 4-го «Г» и художественный «Взбесившийся автобус» 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35"/>
          <p:cNvSpPr txBox="1"/>
          <p:nvPr/>
        </p:nvSpPr>
        <p:spPr>
          <a:xfrm>
            <a:off x="457200" y="277812"/>
            <a:ext cx="8229600" cy="487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ts val="2400"/>
              <a:buFont typeface="Arial"/>
              <a:buNone/>
            </a:pPr>
            <a:r>
              <a:rPr lang="en-US" sz="2400" b="1" i="0" u="none">
                <a:solidFill>
                  <a:srgbClr val="FF9900"/>
                </a:solidFill>
                <a:latin typeface="Arial"/>
                <a:ea typeface="Arial"/>
                <a:cs typeface="Arial"/>
                <a:sym typeface="Arial"/>
              </a:rPr>
              <a:t>Разрушение Всемирного Торгового Центра</a:t>
            </a:r>
            <a:endParaRPr/>
          </a:p>
        </p:txBody>
      </p:sp>
      <p:sp>
        <p:nvSpPr>
          <p:cNvPr id="364" name="Google Shape;364;p35"/>
          <p:cNvSpPr txBox="1"/>
          <p:nvPr/>
        </p:nvSpPr>
        <p:spPr>
          <a:xfrm>
            <a:off x="3348037" y="836612"/>
            <a:ext cx="5616575" cy="5216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63537" marR="0" lvl="0" indent="-282573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Arial"/>
              <a:buNone/>
            </a:pPr>
            <a:r>
              <a:rPr lang="en-US" sz="3200" b="1" i="1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lang="en-US" sz="20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11 сентября 2001 года</a:t>
            </a:r>
            <a:r>
              <a:rPr lang="en-US" sz="20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, в 28-ю годовщину подготовленного ЦРУ </a:t>
            </a:r>
            <a:r>
              <a:rPr lang="en-US" sz="2000" b="0" i="1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военного путча</a:t>
            </a:r>
            <a:r>
              <a:rPr lang="en-US" sz="20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в Чили, и 11-ю годовщину речи Буша-старшего "Новый мировой порядок", террористы захватили четыре самолета. Согласно официальной версии девятнадцать арабов угнали 4 самолета; врезались на двух из них в башни Всемирного Торгового центра, что стало причиной пожара внутри, и врезались на третьем в Пентагон. Согласно официальной версии, в результате пожара стальные несущие балки расплавились, что стало причиной обрушения башен.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65" name="Google Shape;365;p3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0825" y="836612"/>
            <a:ext cx="2335212" cy="3516312"/>
          </a:xfrm>
          <a:prstGeom prst="rect">
            <a:avLst/>
          </a:prstGeom>
          <a:noFill/>
          <a:ln>
            <a:noFill/>
          </a:ln>
        </p:spPr>
      </p:pic>
      <p:pic>
        <p:nvPicPr>
          <p:cNvPr id="366" name="Google Shape;366;p3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619250" y="3284537"/>
            <a:ext cx="2011362" cy="3346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36"/>
          <p:cNvSpPr txBox="1"/>
          <p:nvPr/>
        </p:nvSpPr>
        <p:spPr>
          <a:xfrm>
            <a:off x="457200" y="198437"/>
            <a:ext cx="8229600" cy="719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ts val="4100"/>
              <a:buFont typeface="Arial"/>
              <a:buNone/>
            </a:pPr>
            <a:r>
              <a:rPr lang="en-US" sz="4100" b="0" i="0" u="none">
                <a:solidFill>
                  <a:srgbClr val="FF9900"/>
                </a:solidFill>
                <a:latin typeface="Arial"/>
                <a:ea typeface="Arial"/>
                <a:cs typeface="Arial"/>
                <a:sym typeface="Arial"/>
              </a:rPr>
              <a:t>Терроризм в Москве</a:t>
            </a:r>
            <a:endParaRPr/>
          </a:p>
        </p:txBody>
      </p:sp>
      <p:sp>
        <p:nvSpPr>
          <p:cNvPr id="373" name="Google Shape;373;p36"/>
          <p:cNvSpPr txBox="1"/>
          <p:nvPr/>
        </p:nvSpPr>
        <p:spPr>
          <a:xfrm>
            <a:off x="179387" y="908050"/>
            <a:ext cx="8785225" cy="568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63537" marR="0" lvl="0" indent="-28257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Arial"/>
              <a:buNone/>
            </a:pPr>
            <a:r>
              <a:rPr lang="en-US" sz="32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lang="en-US" sz="20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Террористический акт в Москве 2002 года</a:t>
            </a:r>
            <a:endParaRPr/>
          </a:p>
          <a:p>
            <a:pPr marL="363537" marR="0" lvl="0" indent="-282573" algn="just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None/>
            </a:pPr>
            <a:r>
              <a:rPr lang="en-US" sz="20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20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0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23 октября 2002 года в 21.05 </a:t>
            </a:r>
            <a:r>
              <a:rPr lang="en-US" sz="20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в центре Москвы (в театральном центре на Дубровке) более </a:t>
            </a:r>
            <a:r>
              <a:rPr lang="en-US" sz="20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50 вооруженных террористов</a:t>
            </a:r>
            <a:r>
              <a:rPr lang="en-US" sz="20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захватили зал, в котором шел популярный мюзикл </a:t>
            </a:r>
            <a:r>
              <a:rPr lang="en-US" sz="20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«Норд-Ост». </a:t>
            </a:r>
            <a:r>
              <a:rPr lang="en-US" sz="20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Террористы требовали прекратить войну в Чечне, угрожая расстрелять заложников и взорвать зал. </a:t>
            </a:r>
            <a:r>
              <a:rPr lang="en-US" sz="20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26 октября в 5.32 </a:t>
            </a:r>
            <a:r>
              <a:rPr lang="en-US" sz="20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после уникальной в мировой истории спецоперации более </a:t>
            </a:r>
            <a:r>
              <a:rPr lang="en-US" sz="20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500 заложников были освобождены</a:t>
            </a:r>
            <a:r>
              <a:rPr lang="en-US" sz="20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. Уничтожены </a:t>
            </a:r>
            <a:r>
              <a:rPr lang="en-US" sz="20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50 террористов </a:t>
            </a:r>
            <a:r>
              <a:rPr lang="en-US" sz="20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– 32 мужчин и 18 женщин. </a:t>
            </a:r>
            <a:r>
              <a:rPr lang="en-US" sz="20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117 заложников </a:t>
            </a:r>
            <a:r>
              <a:rPr lang="en-US" sz="20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погибли. </a:t>
            </a:r>
            <a:endParaRPr/>
          </a:p>
          <a:p>
            <a:pPr marL="363537" marR="0" lvl="0" indent="-282573" algn="just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None/>
            </a:pPr>
            <a:r>
              <a:rPr lang="en-US" sz="20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lang="en-US" sz="20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28 октября </a:t>
            </a:r>
            <a:r>
              <a:rPr lang="en-US" sz="20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был объявлен день траура.</a:t>
            </a:r>
            <a:endParaRPr/>
          </a:p>
        </p:txBody>
      </p:sp>
      <p:pic>
        <p:nvPicPr>
          <p:cNvPr id="374" name="Google Shape;374;p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95962" y="4437062"/>
            <a:ext cx="3079750" cy="21574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37"/>
          <p:cNvSpPr txBox="1"/>
          <p:nvPr/>
        </p:nvSpPr>
        <p:spPr>
          <a:xfrm>
            <a:off x="250825" y="260350"/>
            <a:ext cx="8683625" cy="633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63537" marR="0" lvl="0" indent="-282573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Arial"/>
              <a:buNone/>
            </a:pPr>
            <a:r>
              <a:rPr lang="en-US" sz="32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lang="en-US" sz="2000" b="1" i="0" u="none">
                <a:solidFill>
                  <a:srgbClr val="FF9900"/>
                </a:solidFill>
                <a:latin typeface="Arial"/>
                <a:ea typeface="Arial"/>
                <a:cs typeface="Arial"/>
                <a:sym typeface="Arial"/>
              </a:rPr>
              <a:t>Террористический акт на Тушинском аэродроме</a:t>
            </a:r>
            <a:endParaRPr/>
          </a:p>
          <a:p>
            <a:pPr marL="363537" marR="0" lvl="0" indent="-282573" algn="just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None/>
            </a:pPr>
            <a:r>
              <a:rPr lang="en-US" sz="20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20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0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05 июля 2003 года </a:t>
            </a:r>
            <a:r>
              <a:rPr lang="en-US" sz="20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в Москве был совершён террористический акт: </a:t>
            </a:r>
            <a:r>
              <a:rPr lang="en-US" sz="20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у входа на Тушинский аэродром</a:t>
            </a:r>
            <a:r>
              <a:rPr lang="en-US" sz="20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, где в это время проходил </a:t>
            </a:r>
            <a:r>
              <a:rPr lang="en-US" sz="20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рок-фестиваль «Крылья», </a:t>
            </a:r>
            <a:r>
              <a:rPr lang="en-US" sz="20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были взорваны две бомбы. Взрывы произвели </a:t>
            </a:r>
            <a:r>
              <a:rPr lang="en-US" sz="20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две террористки-смертницы</a:t>
            </a:r>
            <a:r>
              <a:rPr lang="en-US" sz="20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. По официальным данным </a:t>
            </a:r>
            <a:r>
              <a:rPr lang="en-US" sz="20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погибло 13 и ранено 59 человек</a:t>
            </a:r>
            <a:r>
              <a:rPr lang="en-US" sz="20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. Больших жертв удалось избежать только потому, что охрана, заподозрив этих женщин, </a:t>
            </a:r>
            <a:r>
              <a:rPr lang="en-US" sz="20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не пропустила их в толпу</a:t>
            </a:r>
            <a:r>
              <a:rPr lang="en-US" sz="20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участников фестиваля.</a:t>
            </a:r>
            <a:endParaRPr/>
          </a:p>
          <a:p>
            <a:pPr marL="363537" marR="0" lvl="0" indent="-282573" algn="just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None/>
            </a:pPr>
            <a:r>
              <a:rPr lang="en-US" sz="20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br>
              <a:rPr lang="en-US" sz="20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</a:b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38"/>
          <p:cNvSpPr txBox="1"/>
          <p:nvPr/>
        </p:nvSpPr>
        <p:spPr>
          <a:xfrm>
            <a:off x="179387" y="188912"/>
            <a:ext cx="8755062" cy="6408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63537" marR="0" lvl="0" indent="-28257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Arial"/>
              <a:buNone/>
            </a:pPr>
            <a:r>
              <a:rPr lang="en-US" sz="32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lang="en-US" sz="2000" b="1" i="0" u="none">
                <a:solidFill>
                  <a:srgbClr val="FF9900"/>
                </a:solidFill>
                <a:latin typeface="Arial"/>
                <a:ea typeface="Arial"/>
                <a:cs typeface="Arial"/>
                <a:sym typeface="Arial"/>
              </a:rPr>
              <a:t>Террористический акт около </a:t>
            </a:r>
            <a:endParaRPr/>
          </a:p>
          <a:p>
            <a:pPr marL="363537" marR="0" lvl="0" indent="-28257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ts val="2000"/>
              <a:buFont typeface="Arial"/>
              <a:buNone/>
            </a:pPr>
            <a:r>
              <a:rPr lang="en-US" sz="2000" b="1" i="0" u="none">
                <a:solidFill>
                  <a:srgbClr val="FF9900"/>
                </a:solidFill>
                <a:latin typeface="Arial"/>
                <a:ea typeface="Arial"/>
                <a:cs typeface="Arial"/>
                <a:sym typeface="Arial"/>
              </a:rPr>
              <a:t>гостиницы «Националь»</a:t>
            </a:r>
            <a:endParaRPr/>
          </a:p>
          <a:p>
            <a:pPr marL="363537" marR="0" lvl="0" indent="-28257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endParaRPr sz="2000" b="1" i="0" u="none">
              <a:solidFill>
                <a:srgbClr val="FF99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63537" marR="0" lvl="0" indent="-282573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None/>
            </a:pPr>
            <a:r>
              <a:rPr lang="en-US" sz="20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lang="en-US" sz="20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9 декабря 2003 года </a:t>
            </a:r>
            <a:r>
              <a:rPr lang="en-US" sz="20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в результате взрыва около гостиницы "Националь" в центре Москвы, по уточненным данным, пять человек погибли и 13 получили ранения. Теракт возле гостиницы "Националь" совершила </a:t>
            </a:r>
            <a:r>
              <a:rPr lang="en-US" sz="20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одна террористка-смертница</a:t>
            </a:r>
            <a:r>
              <a:rPr lang="en-US" sz="20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39"/>
          <p:cNvSpPr txBox="1"/>
          <p:nvPr/>
        </p:nvSpPr>
        <p:spPr>
          <a:xfrm>
            <a:off x="250825" y="-17462"/>
            <a:ext cx="8713787" cy="917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ts val="3700"/>
              <a:buFont typeface="Arial"/>
              <a:buNone/>
            </a:pPr>
            <a:r>
              <a:rPr lang="en-US" sz="3700" b="1" i="0" u="none">
                <a:solidFill>
                  <a:srgbClr val="FF9900"/>
                </a:solidFill>
                <a:latin typeface="Arial"/>
                <a:ea typeface="Arial"/>
                <a:cs typeface="Arial"/>
                <a:sym typeface="Arial"/>
              </a:rPr>
              <a:t>Захват заложников в Беслане</a:t>
            </a:r>
            <a:r>
              <a:rPr lang="en-US" sz="1700" b="1" i="0" u="none">
                <a:solidFill>
                  <a:srgbClr val="FF9900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1700" b="1" i="0" u="none">
                <a:solidFill>
                  <a:srgbClr val="FF9900"/>
                </a:solidFill>
                <a:latin typeface="Arial"/>
                <a:ea typeface="Arial"/>
                <a:cs typeface="Arial"/>
                <a:sym typeface="Arial"/>
              </a:rPr>
            </a:br>
            <a:endParaRPr/>
          </a:p>
        </p:txBody>
      </p:sp>
      <p:sp>
        <p:nvSpPr>
          <p:cNvPr id="393" name="Google Shape;393;p39"/>
          <p:cNvSpPr txBox="1"/>
          <p:nvPr/>
        </p:nvSpPr>
        <p:spPr>
          <a:xfrm>
            <a:off x="179387" y="1143000"/>
            <a:ext cx="8678862" cy="2786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63537" marR="0" lvl="0" indent="-282573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Calibri"/>
              <a:buNone/>
            </a:pPr>
            <a:r>
              <a:rPr lang="en-US" sz="20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r>
              <a:rPr lang="en-US" sz="20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Примерно </a:t>
            </a:r>
            <a:r>
              <a:rPr lang="en-US" sz="20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в 8 утра 1 сентября </a:t>
            </a:r>
            <a:r>
              <a:rPr lang="en-US" sz="20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в районе села Хурикау, на границе Моздокского и Правобережного районов Северной Осетии, примерно в 60 км от Беслана, вооруженные люди остановили местного участкового, майора милиции и посадили его в свою машину. </a:t>
            </a:r>
            <a:endParaRPr/>
          </a:p>
          <a:p>
            <a:pPr marL="363537" marR="0" lvl="0" indent="-282573" algn="just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None/>
            </a:pPr>
            <a:r>
              <a:rPr lang="en-US" sz="20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	По предварительным данным, именно с помощью удостоверения сотрудника МВД боевики на ГАЗ-66 и двух легковых автомобилях беспрепятственно миновали несколько КПП по пути до Беслана.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94" name="Google Shape;394;p3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28937" y="3786187"/>
            <a:ext cx="3898900" cy="2924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p40"/>
          <p:cNvSpPr txBox="1"/>
          <p:nvPr/>
        </p:nvSpPr>
        <p:spPr>
          <a:xfrm>
            <a:off x="3995737" y="500062"/>
            <a:ext cx="4938712" cy="6215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63537" marR="0" lvl="0" indent="-282573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None/>
            </a:pPr>
            <a:r>
              <a:rPr lang="en-US" sz="20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	Во время проведения торжественной линейки по случаю 1 сентября они ворвались на территорию школы №1. </a:t>
            </a:r>
            <a:endParaRPr/>
          </a:p>
          <a:p>
            <a:pPr marL="363537" marR="0" lvl="0" indent="-282573" algn="just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None/>
            </a:pPr>
            <a:r>
              <a:rPr lang="en-US" sz="20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	Всего на линейке, по данным комитета образования администрации Беслана, присутствовали 895 учеников и 59 учителей и технических сотрудников школы. </a:t>
            </a:r>
            <a:endParaRPr/>
          </a:p>
          <a:p>
            <a:pPr marL="363537" marR="0" lvl="0" indent="-282573" algn="just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None/>
            </a:pPr>
            <a:r>
              <a:rPr lang="en-US" sz="20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	Количество родителей, пришедших проводить детей в школу, неизвестно. Открыв беспорядочную стрельбу в воздух, боевики приказали всем присутствующим зайти в здание школы, однако большинство - в основном старшеклассники и взрослые - смогли просто разбежаться. Тех кто не смог это сделать - учеников младших классов и их родителей и часть учителей - бандиты загнали в спортзал.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01" name="Google Shape;401;p4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0825" y="549275"/>
            <a:ext cx="3619500" cy="2714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02" name="Google Shape;402;p4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23850" y="3644900"/>
            <a:ext cx="3643312" cy="27320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p41"/>
          <p:cNvSpPr txBox="1"/>
          <p:nvPr/>
        </p:nvSpPr>
        <p:spPr>
          <a:xfrm>
            <a:off x="179387" y="188912"/>
            <a:ext cx="8604250" cy="3168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63537" marR="0" lvl="0" indent="-282573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Arial"/>
              <a:buNone/>
            </a:pPr>
            <a:r>
              <a:rPr lang="en-US" sz="32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lang="en-US" sz="20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В первые же минуты захвата на звуки выстрелов к школе начали сбегаться сотрудники горотдела милиции. В хаотичной перестрелке погибли трое человек. Одно тело лежало у входа в здание, два других - на проезжей части у ограды. </a:t>
            </a:r>
            <a:r>
              <a:rPr lang="en-US" sz="20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Все погибшие - гражданские лица</a:t>
            </a:r>
            <a:r>
              <a:rPr lang="en-US" sz="20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. В течение всего дня боевики не давали забрать тела, открывая огонь при приближении людей к школе.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09" name="Google Shape;409;p4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11725" y="2857500"/>
            <a:ext cx="3946525" cy="285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0" name="Google Shape;410;p4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43000" y="3714750"/>
            <a:ext cx="3665537" cy="2736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6" name="Google Shape;416;p42"/>
          <p:cNvGrpSpPr/>
          <p:nvPr/>
        </p:nvGrpSpPr>
        <p:grpSpPr>
          <a:xfrm>
            <a:off x="0" y="0"/>
            <a:ext cx="3313113" cy="2638425"/>
            <a:chOff x="0" y="0"/>
            <a:chExt cx="2087" cy="1662"/>
          </a:xfrm>
        </p:grpSpPr>
        <p:pic>
          <p:nvPicPr>
            <p:cNvPr id="417" name="Google Shape;417;p4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0" y="0"/>
              <a:ext cx="2087" cy="166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18" name="Google Shape;418;p42"/>
            <p:cNvSpPr txBox="1"/>
            <p:nvPr/>
          </p:nvSpPr>
          <p:spPr>
            <a:xfrm>
              <a:off x="0" y="0"/>
              <a:ext cx="2087" cy="166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419" name="Google Shape;419;p4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051050" y="1773237"/>
            <a:ext cx="3781425" cy="2835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20" name="Google Shape;420;p4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50825" y="4076700"/>
            <a:ext cx="3355975" cy="2516187"/>
          </a:xfrm>
          <a:prstGeom prst="rect">
            <a:avLst/>
          </a:prstGeom>
          <a:noFill/>
          <a:ln>
            <a:noFill/>
          </a:ln>
        </p:spPr>
      </p:pic>
      <p:pic>
        <p:nvPicPr>
          <p:cNvPr id="421" name="Google Shape;421;p4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148262" y="0"/>
            <a:ext cx="3787775" cy="2840037"/>
          </a:xfrm>
          <a:prstGeom prst="rect">
            <a:avLst/>
          </a:prstGeom>
          <a:noFill/>
          <a:ln>
            <a:noFill/>
          </a:ln>
        </p:spPr>
      </p:pic>
      <p:pic>
        <p:nvPicPr>
          <p:cNvPr id="422" name="Google Shape;422;p4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148262" y="3789362"/>
            <a:ext cx="3816350" cy="28622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p43"/>
          <p:cNvSpPr txBox="1"/>
          <p:nvPr/>
        </p:nvSpPr>
        <p:spPr>
          <a:xfrm>
            <a:off x="457200" y="157162"/>
            <a:ext cx="8507412" cy="1160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ts val="2800"/>
              <a:buFont typeface="Calibri"/>
              <a:buNone/>
            </a:pPr>
            <a:r>
              <a:rPr lang="en-US" sz="2800" b="1" i="0" u="none">
                <a:solidFill>
                  <a:srgbClr val="FF9900"/>
                </a:solidFill>
                <a:latin typeface="Calibri"/>
                <a:ea typeface="Calibri"/>
                <a:cs typeface="Calibri"/>
                <a:sym typeface="Calibri"/>
              </a:rPr>
              <a:t>Боевики захватили </a:t>
            </a:r>
            <a:br>
              <a:rPr lang="en-US" sz="2800" b="1" i="0" u="none">
                <a:solidFill>
                  <a:srgbClr val="FF99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800" b="1" i="0" u="none">
                <a:solidFill>
                  <a:srgbClr val="FF9900"/>
                </a:solidFill>
                <a:latin typeface="Calibri"/>
                <a:ea typeface="Calibri"/>
                <a:cs typeface="Calibri"/>
                <a:sym typeface="Calibri"/>
              </a:rPr>
              <a:t>300 школьников в Пакистане</a:t>
            </a:r>
            <a:r>
              <a:rPr lang="en-US" sz="1400" b="1" i="0" u="none">
                <a:solidFill>
                  <a:srgbClr val="FF990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1400" b="1" i="0" u="none">
                <a:solidFill>
                  <a:srgbClr val="FF9900"/>
                </a:solidFill>
                <a:latin typeface="Calibri"/>
                <a:ea typeface="Calibri"/>
                <a:cs typeface="Calibri"/>
                <a:sym typeface="Calibri"/>
              </a:rPr>
            </a:br>
            <a:endParaRPr/>
          </a:p>
        </p:txBody>
      </p:sp>
      <p:sp>
        <p:nvSpPr>
          <p:cNvPr id="429" name="Google Shape;429;p43"/>
          <p:cNvSpPr txBox="1"/>
          <p:nvPr/>
        </p:nvSpPr>
        <p:spPr>
          <a:xfrm>
            <a:off x="250825" y="1484312"/>
            <a:ext cx="8642350" cy="2520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63537" marR="0" lvl="0" indent="-282573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None/>
            </a:pPr>
            <a:r>
              <a:rPr lang="en-US" sz="20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18.09.2008 18:15 | lenta.ru</a:t>
            </a:r>
            <a:endParaRPr/>
          </a:p>
          <a:p>
            <a:pPr marL="363537" marR="0" lvl="0" indent="-282573" algn="l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None/>
            </a:pPr>
            <a:r>
              <a:rPr lang="en-US" sz="20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	Боевики </a:t>
            </a:r>
            <a:r>
              <a:rPr lang="en-US" sz="20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захватили школу </a:t>
            </a:r>
            <a:r>
              <a:rPr lang="en-US" sz="20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в районе Верхний Дир в Северо-Западной Пограничной провинции. В заложниках у бандитов оказались </a:t>
            </a:r>
            <a:r>
              <a:rPr lang="en-US" sz="20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около трехсот детей.</a:t>
            </a:r>
            <a:r>
              <a:rPr lang="en-US" sz="20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	Корреспонденты с места событий утверждали, что боевики также </a:t>
            </a:r>
            <a:r>
              <a:rPr lang="en-US" sz="20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стреляли в местных жителей</a:t>
            </a:r>
            <a:r>
              <a:rPr lang="en-US" sz="20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, пытавшихся вызволить детей из плена. </a:t>
            </a:r>
            <a:endParaRPr/>
          </a:p>
          <a:p>
            <a:pPr marL="363537" marR="0" lvl="0" indent="-282573" algn="l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None/>
            </a:pPr>
            <a:r>
              <a:rPr lang="en-US" sz="20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20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</a:b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26"/>
          <p:cNvSpPr txBox="1"/>
          <p:nvPr/>
        </p:nvSpPr>
        <p:spPr>
          <a:xfrm>
            <a:off x="250825" y="260350"/>
            <a:ext cx="8642350" cy="6103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423862" marR="0" lvl="0" indent="-341312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CCECFF"/>
              </a:buClr>
              <a:buSzPts val="2400"/>
              <a:buFont typeface="Arial"/>
              <a:buNone/>
            </a:pPr>
            <a:r>
              <a:rPr lang="en-US" sz="2400" b="1" i="0" u="none">
                <a:solidFill>
                  <a:srgbClr val="CCECFF"/>
                </a:solidFill>
                <a:latin typeface="Arial"/>
                <a:ea typeface="Arial"/>
                <a:cs typeface="Arial"/>
                <a:sym typeface="Arial"/>
              </a:rPr>
              <a:t>Цели: </a:t>
            </a:r>
            <a:endParaRPr/>
          </a:p>
          <a:p>
            <a:pPr marL="423862" marR="0" lvl="0" indent="-341312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CCECFF"/>
              </a:buClr>
              <a:buSzPts val="2400"/>
              <a:buFont typeface="Arial"/>
              <a:buNone/>
            </a:pPr>
            <a:r>
              <a:rPr lang="en-US" sz="2400" b="0" i="0" u="none">
                <a:solidFill>
                  <a:srgbClr val="CCECFF"/>
                </a:solidFill>
                <a:latin typeface="Arial"/>
                <a:ea typeface="Arial"/>
                <a:cs typeface="Arial"/>
                <a:sym typeface="Arial"/>
              </a:rPr>
              <a:t>1) объяснить сущность терроризма, его типы и цели; </a:t>
            </a:r>
            <a:br>
              <a:rPr lang="en-US" sz="2400" b="0" i="0" u="none">
                <a:solidFill>
                  <a:srgbClr val="CCECFF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400" b="0" i="0" u="none">
                <a:solidFill>
                  <a:srgbClr val="CCECFF"/>
                </a:solidFill>
                <a:latin typeface="Arial"/>
                <a:ea typeface="Arial"/>
                <a:cs typeface="Arial"/>
                <a:sym typeface="Arial"/>
              </a:rPr>
              <a:t>совершенствовать знания о терроризме; </a:t>
            </a:r>
            <a:br>
              <a:rPr lang="en-US" sz="2400" b="0" i="0" u="none">
                <a:solidFill>
                  <a:srgbClr val="CCECFF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400" b="0" i="0" u="none">
                <a:solidFill>
                  <a:srgbClr val="CCECFF"/>
                </a:solidFill>
                <a:latin typeface="Arial"/>
                <a:ea typeface="Arial"/>
                <a:cs typeface="Arial"/>
                <a:sym typeface="Arial"/>
              </a:rPr>
              <a:t>основы безопасности в ЧС; </a:t>
            </a:r>
            <a:br>
              <a:rPr lang="en-US" sz="2400" b="0" i="0" u="none">
                <a:solidFill>
                  <a:srgbClr val="CCECFF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400" b="0" i="0" u="none">
                <a:solidFill>
                  <a:srgbClr val="CCECFF"/>
                </a:solidFill>
                <a:latin typeface="Arial"/>
                <a:ea typeface="Arial"/>
                <a:cs typeface="Arial"/>
                <a:sym typeface="Arial"/>
              </a:rPr>
              <a:t>формировать общественного сознания и гражданскую позицию подрастающего поколения. </a:t>
            </a:r>
            <a:endParaRPr/>
          </a:p>
          <a:p>
            <a:pPr marL="423862" marR="0" lvl="0" indent="-341312" algn="just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</a:pPr>
            <a:r>
              <a:rPr lang="en-US" sz="24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2) определить, почему терроризм стал обыденным явлением российской действительности;</a:t>
            </a:r>
            <a:endParaRPr/>
          </a:p>
          <a:p>
            <a:pPr marL="423862" marR="0" lvl="0" indent="-341312" algn="just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</a:pPr>
            <a:r>
              <a:rPr lang="en-US" sz="24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3) способствовать воспитанию в детях толерантного отношения друг к другу и формировать  умение жить в мире с другими людьми;</a:t>
            </a:r>
            <a:endParaRPr/>
          </a:p>
          <a:p>
            <a:pPr marL="423862" marR="0" lvl="0" indent="-341312" algn="just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</a:pPr>
            <a:r>
              <a:rPr lang="en-US" sz="24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4) развивать самостоятельность суждений учащихся.</a:t>
            </a:r>
            <a:endParaRPr/>
          </a:p>
          <a:p>
            <a:pPr marL="423862" marR="0" lvl="0" indent="-341312" algn="just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endParaRPr sz="2400" b="0" i="0" u="none">
              <a:solidFill>
                <a:srgbClr val="CCEC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23862" marR="0" lvl="0" indent="-341312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CCECFF"/>
              </a:buClr>
              <a:buSzPts val="2400"/>
              <a:buFont typeface="Arial"/>
              <a:buNone/>
            </a:pPr>
            <a:r>
              <a:rPr lang="en-US" sz="2400" b="1" i="0" u="none">
                <a:solidFill>
                  <a:srgbClr val="CCECFF"/>
                </a:solidFill>
                <a:latin typeface="Arial"/>
                <a:ea typeface="Arial"/>
                <a:cs typeface="Arial"/>
                <a:sym typeface="Arial"/>
              </a:rPr>
              <a:t>Задачи: </a:t>
            </a:r>
            <a:br>
              <a:rPr lang="en-US" sz="2400" b="1" i="0" u="none">
                <a:solidFill>
                  <a:srgbClr val="CCECFF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400" b="0" i="0" u="none">
                <a:solidFill>
                  <a:srgbClr val="CCECFF"/>
                </a:solidFill>
                <a:latin typeface="Arial"/>
                <a:ea typeface="Arial"/>
                <a:cs typeface="Arial"/>
                <a:sym typeface="Arial"/>
              </a:rPr>
              <a:t>Изучить правила поведения при теракте; </a:t>
            </a:r>
            <a:br>
              <a:rPr lang="en-US" sz="2400" b="0" i="0" u="none">
                <a:solidFill>
                  <a:srgbClr val="CCECFF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400" b="0" i="0" u="none">
                <a:solidFill>
                  <a:srgbClr val="CCECFF"/>
                </a:solidFill>
                <a:latin typeface="Arial"/>
                <a:ea typeface="Arial"/>
                <a:cs typeface="Arial"/>
                <a:sym typeface="Arial"/>
              </a:rPr>
              <a:t>Развивать навыки поисковой, исследовательской работы; </a:t>
            </a:r>
            <a:br>
              <a:rPr lang="en-US" sz="2400" b="0" i="0" u="none">
                <a:solidFill>
                  <a:srgbClr val="CCECFF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400" b="0" i="0" u="none">
                <a:solidFill>
                  <a:srgbClr val="CCECFF"/>
                </a:solidFill>
                <a:latin typeface="Arial"/>
                <a:ea typeface="Arial"/>
                <a:cs typeface="Arial"/>
                <a:sym typeface="Arial"/>
              </a:rPr>
              <a:t>Формировать умения работы в группах. </a:t>
            </a:r>
            <a:br>
              <a:rPr lang="en-US" sz="2400" b="0" i="0" u="none">
                <a:solidFill>
                  <a:srgbClr val="CCECFF"/>
                </a:solidFill>
                <a:latin typeface="Arial"/>
                <a:ea typeface="Arial"/>
                <a:cs typeface="Arial"/>
                <a:sym typeface="Arial"/>
              </a:rPr>
            </a:br>
            <a:endParaRPr/>
          </a:p>
        </p:txBody>
      </p:sp>
    </p:spTree>
  </p:cSld>
  <p:clrMapOvr>
    <a:masterClrMapping/>
  </p:clrMapOvr>
  <p:transition spd="slow">
    <p:push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p44"/>
          <p:cNvSpPr txBox="1">
            <a:spLocks noGrp="1"/>
          </p:cNvSpPr>
          <p:nvPr>
            <p:ph type="title"/>
          </p:nvPr>
        </p:nvSpPr>
        <p:spPr>
          <a:xfrm>
            <a:off x="457200" y="130175"/>
            <a:ext cx="8229600" cy="14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1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US" sz="4400" b="1" i="0" u="sng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Как не стать жертвой теракта</a:t>
            </a:r>
            <a:endParaRPr/>
          </a:p>
        </p:txBody>
      </p:sp>
      <p:sp>
        <p:nvSpPr>
          <p:cNvPr id="436" name="Google Shape;436;p44"/>
          <p:cNvSpPr txBox="1">
            <a:spLocks noGrp="1"/>
          </p:cNvSpPr>
          <p:nvPr>
            <p:ph type="body" idx="1"/>
          </p:nvPr>
        </p:nvSpPr>
        <p:spPr>
          <a:xfrm>
            <a:off x="395287" y="1844675"/>
            <a:ext cx="8435975" cy="4608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531812" lvl="0" indent="-531812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US" sz="20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          </a:t>
            </a:r>
            <a:r>
              <a:rPr lang="en-US" sz="28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Террористы выбирают для атак известные и заметные цели, например, крупные города, международные аэропорты, места проведения крупных международных мероприятий,  международные курорты и т.д. Обязательным  условием совершения атаки является возможность избежать пристального внимания правоохранительных структур – например, досмотра до и после совершения теракта. Будьте внимательны находясь в подобных местах. 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p45"/>
          <p:cNvSpPr txBox="1">
            <a:spLocks noGrp="1"/>
          </p:cNvSpPr>
          <p:nvPr>
            <p:ph type="body" idx="1"/>
          </p:nvPr>
        </p:nvSpPr>
        <p:spPr>
          <a:xfrm>
            <a:off x="457200" y="260350"/>
            <a:ext cx="8229600" cy="6408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341312" lvl="0" indent="-34131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560"/>
              <a:buNone/>
            </a:pPr>
            <a:r>
              <a:rPr lang="en-US" sz="32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     Возьмите за правило всегда уточнять, где находиться резервные выходы из помещений. Заранее подумайте, как вы будете покидать здание, если в нем произойдёт ЧП. Никогда не пытайтесь выбраться из горящего здания на лифте. Во-первых, механизм лифта может быть повреждён. Во-вторых, обычно испуганные люди бегут к лифтам. Лифты не рассчитаны на перевозку столь большого количества пассажиров - поэтому драгоценные минуты, необходимые для спасения, могут быть потеряны.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4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p46"/>
          <p:cNvSpPr txBox="1">
            <a:spLocks noGrp="1"/>
          </p:cNvSpPr>
          <p:nvPr>
            <p:ph type="body" idx="1"/>
          </p:nvPr>
        </p:nvSpPr>
        <p:spPr>
          <a:xfrm>
            <a:off x="395287" y="260350"/>
            <a:ext cx="8424862" cy="633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341312" lvl="0" indent="-3413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60"/>
              <a:buNone/>
            </a:pPr>
            <a:r>
              <a:rPr lang="en-US" sz="32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    В залах ожидания аэропортов, вокзалов и т.д. старайтесь располагаться подальше от хрупких и тяжелых конструкций. В случае взрыва они могут упасть или разлететься на мелкие кусочки, которые выступят в роли осколков, как правило, именно они могут явиться причиной факторов вторичного поражения и большинства ранений.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4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p47"/>
          <p:cNvSpPr txBox="1">
            <a:spLocks noGrp="1"/>
          </p:cNvSpPr>
          <p:nvPr>
            <p:ph type="body" idx="1"/>
          </p:nvPr>
        </p:nvSpPr>
        <p:spPr>
          <a:xfrm>
            <a:off x="250825" y="260350"/>
            <a:ext cx="8713787" cy="6264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341312" lvl="0" indent="-3413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60"/>
              <a:buNone/>
            </a:pPr>
            <a:r>
              <a:rPr lang="en-US" sz="32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     </a:t>
            </a:r>
            <a:endParaRPr/>
          </a:p>
          <a:p>
            <a:pPr marL="341312" lvl="0" indent="-341312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560"/>
              <a:buNone/>
            </a:pPr>
            <a:r>
              <a:rPr lang="en-US" sz="32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     Будьте особо внимательны во время путешествий. Обращайте внимание на подозрительные детали и мелочи - лучше сообщить о них сотрудникам правоохранительных органов. Никогда не принимайте пакеты, вещи и посылки для передачи от незнакомцев и никогда не оставляйте свой багаж без присмотра.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4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0"/>
                                        <p:tgtEl>
                                          <p:spTgt spid="4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p48"/>
          <p:cNvSpPr txBox="1">
            <a:spLocks noGrp="1"/>
          </p:cNvSpPr>
          <p:nvPr>
            <p:ph type="body" idx="1"/>
          </p:nvPr>
        </p:nvSpPr>
        <p:spPr>
          <a:xfrm>
            <a:off x="179387" y="188912"/>
            <a:ext cx="8713787" cy="6335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341312" lvl="0" indent="-34131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20"/>
              <a:buNone/>
            </a:pPr>
            <a:r>
              <a:rPr lang="en-US" sz="4400" b="1" i="1" u="none" dirty="0" err="1">
                <a:solidFill>
                  <a:srgbClr val="FF9900"/>
                </a:solidFill>
                <a:latin typeface="Arial"/>
                <a:ea typeface="Arial"/>
                <a:cs typeface="Arial"/>
                <a:sym typeface="Arial"/>
              </a:rPr>
              <a:t>Политики</a:t>
            </a:r>
            <a:r>
              <a:rPr lang="en-US" sz="4400" b="1" i="1" u="none" dirty="0">
                <a:solidFill>
                  <a:srgbClr val="FF99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400" b="1" i="1" u="none" dirty="0" err="1">
                <a:solidFill>
                  <a:srgbClr val="FF9900"/>
                </a:solidFill>
                <a:latin typeface="Arial"/>
                <a:ea typeface="Arial"/>
                <a:cs typeface="Arial"/>
                <a:sym typeface="Arial"/>
              </a:rPr>
              <a:t>объявляют</a:t>
            </a:r>
            <a:r>
              <a:rPr lang="en-US" sz="4400" b="1" i="1" u="none" dirty="0">
                <a:solidFill>
                  <a:srgbClr val="FF99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400" b="1" i="1" u="none" dirty="0" err="1">
                <a:solidFill>
                  <a:srgbClr val="FF9900"/>
                </a:solidFill>
                <a:latin typeface="Arial"/>
                <a:ea typeface="Arial"/>
                <a:cs typeface="Arial"/>
                <a:sym typeface="Arial"/>
              </a:rPr>
              <a:t>войну</a:t>
            </a:r>
            <a:r>
              <a:rPr lang="en-US" sz="4400" b="1" i="1" u="none" dirty="0">
                <a:solidFill>
                  <a:srgbClr val="FF99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400" b="1" i="1" u="none" dirty="0" err="1">
                <a:solidFill>
                  <a:srgbClr val="FF9900"/>
                </a:solidFill>
                <a:latin typeface="Arial"/>
                <a:ea typeface="Arial"/>
                <a:cs typeface="Arial"/>
                <a:sym typeface="Arial"/>
              </a:rPr>
              <a:t>терроризму</a:t>
            </a:r>
            <a:r>
              <a:rPr lang="en-US" sz="4400" b="1" i="1" u="none" dirty="0">
                <a:solidFill>
                  <a:srgbClr val="FF9900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en-US" sz="4400" b="1" i="1" u="none" dirty="0" err="1">
                <a:solidFill>
                  <a:srgbClr val="FF9900"/>
                </a:solidFill>
                <a:latin typeface="Arial"/>
                <a:ea typeface="Arial"/>
                <a:cs typeface="Arial"/>
                <a:sym typeface="Arial"/>
              </a:rPr>
              <a:t>Мы</a:t>
            </a:r>
            <a:r>
              <a:rPr lang="en-US" sz="4400" b="1" i="1" u="none" dirty="0">
                <a:solidFill>
                  <a:srgbClr val="FF99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r>
              <a:rPr lang="en-US" sz="4400" b="1" i="1" u="none" dirty="0" err="1">
                <a:solidFill>
                  <a:srgbClr val="FF9900"/>
                </a:solidFill>
                <a:latin typeface="Arial"/>
                <a:ea typeface="Arial"/>
                <a:cs typeface="Arial"/>
                <a:sym typeface="Arial"/>
              </a:rPr>
              <a:t>не</a:t>
            </a:r>
            <a:r>
              <a:rPr lang="en-US" sz="4400" b="1" i="1" u="none" dirty="0">
                <a:solidFill>
                  <a:srgbClr val="FF99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r>
              <a:rPr lang="en-US" sz="4400" b="1" i="1" u="none" dirty="0" err="1">
                <a:solidFill>
                  <a:srgbClr val="FF9900"/>
                </a:solidFill>
                <a:latin typeface="Arial"/>
                <a:ea typeface="Arial"/>
                <a:cs typeface="Arial"/>
                <a:sym typeface="Arial"/>
              </a:rPr>
              <a:t>очень</a:t>
            </a:r>
            <a:r>
              <a:rPr lang="en-US" sz="4400" b="1" i="1" u="none" dirty="0">
                <a:solidFill>
                  <a:srgbClr val="FF99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400" b="1" i="1" u="none" dirty="0" err="1">
                <a:solidFill>
                  <a:srgbClr val="FF9900"/>
                </a:solidFill>
                <a:latin typeface="Arial"/>
                <a:ea typeface="Arial"/>
                <a:cs typeface="Arial"/>
                <a:sym typeface="Arial"/>
              </a:rPr>
              <a:t>верим</a:t>
            </a:r>
            <a:r>
              <a:rPr lang="en-US" sz="4400" b="1" i="1" u="none" dirty="0">
                <a:solidFill>
                  <a:srgbClr val="FF99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4400" b="1" i="1" u="none" dirty="0" err="1">
                <a:solidFill>
                  <a:srgbClr val="FF9900"/>
                </a:solidFill>
                <a:latin typeface="Arial"/>
                <a:ea typeface="Arial"/>
                <a:cs typeface="Arial"/>
                <a:sym typeface="Arial"/>
              </a:rPr>
              <a:t>что</a:t>
            </a:r>
            <a:r>
              <a:rPr lang="en-US" sz="4400" b="1" i="1" u="none" dirty="0">
                <a:solidFill>
                  <a:srgbClr val="FF9900"/>
                </a:solidFill>
                <a:latin typeface="Arial"/>
                <a:ea typeface="Arial"/>
                <a:cs typeface="Arial"/>
                <a:sym typeface="Arial"/>
              </a:rPr>
              <a:t> в </a:t>
            </a:r>
            <a:r>
              <a:rPr lang="en-US" sz="4400" b="1" i="1" u="none" dirty="0" err="1">
                <a:solidFill>
                  <a:srgbClr val="FF9900"/>
                </a:solidFill>
                <a:latin typeface="Arial"/>
                <a:ea typeface="Arial"/>
                <a:cs typeface="Arial"/>
                <a:sym typeface="Arial"/>
              </a:rPr>
              <a:t>этой</a:t>
            </a:r>
            <a:r>
              <a:rPr lang="en-US" sz="4400" b="1" i="1" u="none" dirty="0">
                <a:solidFill>
                  <a:srgbClr val="FF99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400" b="1" i="1" u="none" dirty="0" err="1">
                <a:solidFill>
                  <a:srgbClr val="FF9900"/>
                </a:solidFill>
                <a:latin typeface="Arial"/>
                <a:ea typeface="Arial"/>
                <a:cs typeface="Arial"/>
                <a:sym typeface="Arial"/>
              </a:rPr>
              <a:t>войне</a:t>
            </a:r>
            <a:r>
              <a:rPr lang="en-US" sz="4400" b="1" i="1" u="none" dirty="0">
                <a:solidFill>
                  <a:srgbClr val="FF99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400" b="1" i="1" u="none" dirty="0" err="1">
                <a:solidFill>
                  <a:srgbClr val="FF9900"/>
                </a:solidFill>
                <a:latin typeface="Arial"/>
                <a:ea typeface="Arial"/>
                <a:cs typeface="Arial"/>
                <a:sym typeface="Arial"/>
              </a:rPr>
              <a:t>можно</a:t>
            </a:r>
            <a:r>
              <a:rPr lang="en-US" sz="4400" b="1" i="1" u="none" dirty="0">
                <a:solidFill>
                  <a:srgbClr val="FF99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400" b="1" i="1" u="none" dirty="0" err="1">
                <a:solidFill>
                  <a:srgbClr val="FF9900"/>
                </a:solidFill>
                <a:latin typeface="Arial"/>
                <a:ea typeface="Arial"/>
                <a:cs typeface="Arial"/>
                <a:sym typeface="Arial"/>
              </a:rPr>
              <a:t>одержать</a:t>
            </a:r>
            <a:r>
              <a:rPr lang="en-US" sz="4400" b="1" i="1" u="none" dirty="0">
                <a:solidFill>
                  <a:srgbClr val="FF99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400" b="1" i="1" u="none" dirty="0" err="1">
                <a:solidFill>
                  <a:srgbClr val="FF9900"/>
                </a:solidFill>
                <a:latin typeface="Arial"/>
                <a:ea typeface="Arial"/>
                <a:cs typeface="Arial"/>
                <a:sym typeface="Arial"/>
              </a:rPr>
              <a:t>окончательную</a:t>
            </a:r>
            <a:r>
              <a:rPr lang="en-US" sz="4400" b="1" i="1" u="none" dirty="0">
                <a:solidFill>
                  <a:srgbClr val="FF99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400" b="1" i="1" u="none" dirty="0" err="1">
                <a:solidFill>
                  <a:srgbClr val="FF9900"/>
                </a:solidFill>
                <a:latin typeface="Arial"/>
                <a:ea typeface="Arial"/>
                <a:cs typeface="Arial"/>
                <a:sym typeface="Arial"/>
              </a:rPr>
              <a:t>победу</a:t>
            </a:r>
            <a:r>
              <a:rPr lang="en-US" sz="4400" b="1" i="1" u="none" dirty="0">
                <a:solidFill>
                  <a:srgbClr val="FF99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4400" b="1" i="1" u="none" dirty="0" err="1">
                <a:solidFill>
                  <a:srgbClr val="FF9900"/>
                </a:solidFill>
                <a:latin typeface="Arial"/>
                <a:ea typeface="Arial"/>
                <a:cs typeface="Arial"/>
                <a:sym typeface="Arial"/>
              </a:rPr>
              <a:t>но</a:t>
            </a:r>
            <a:r>
              <a:rPr lang="en-US" sz="4400" b="1" i="1" u="none" dirty="0">
                <a:solidFill>
                  <a:srgbClr val="FF99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r>
              <a:rPr lang="en-US" sz="4400" b="1" i="1" u="none" dirty="0" err="1">
                <a:solidFill>
                  <a:srgbClr val="FF9900"/>
                </a:solidFill>
                <a:latin typeface="Arial"/>
                <a:ea typeface="Arial"/>
                <a:cs typeface="Arial"/>
                <a:sym typeface="Arial"/>
              </a:rPr>
              <a:t>верим</a:t>
            </a:r>
            <a:r>
              <a:rPr lang="en-US" sz="4400" b="1" i="1" u="none" dirty="0">
                <a:solidFill>
                  <a:srgbClr val="FF99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4400" b="1" i="1" u="none" dirty="0" err="1">
                <a:solidFill>
                  <a:srgbClr val="FF9900"/>
                </a:solidFill>
                <a:latin typeface="Arial"/>
                <a:ea typeface="Arial"/>
                <a:cs typeface="Arial"/>
                <a:sym typeface="Arial"/>
              </a:rPr>
              <a:t>что</a:t>
            </a:r>
            <a:r>
              <a:rPr lang="en-US" sz="4400" b="1" i="1" u="none" dirty="0">
                <a:solidFill>
                  <a:srgbClr val="FF99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400" b="1" i="1" u="none" dirty="0" err="1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можно</a:t>
            </a:r>
            <a:r>
              <a:rPr lang="en-US" sz="4400" b="1" i="1" u="none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400" b="1" i="1" u="none" dirty="0" err="1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научиться</a:t>
            </a:r>
            <a:r>
              <a:rPr lang="en-US" sz="4400" b="1" i="1" u="none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400" b="1" i="1" u="none" dirty="0" err="1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жить</a:t>
            </a:r>
            <a:r>
              <a:rPr lang="en-US" sz="4400" b="1" i="1" u="none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 в </a:t>
            </a:r>
            <a:r>
              <a:rPr lang="en-US" sz="4400" b="1" i="1" u="none" dirty="0" err="1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эпоху</a:t>
            </a:r>
            <a:r>
              <a:rPr lang="en-US" sz="4400" b="1" i="1" u="none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400" b="1" i="1" u="none" dirty="0" err="1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терроризма</a:t>
            </a:r>
            <a:r>
              <a:rPr lang="en-US" sz="4400" b="1" i="1" u="none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p49"/>
          <p:cNvSpPr txBox="1">
            <a:spLocks noGrp="1"/>
          </p:cNvSpPr>
          <p:nvPr>
            <p:ph type="title"/>
          </p:nvPr>
        </p:nvSpPr>
        <p:spPr>
          <a:xfrm>
            <a:off x="457200" y="192087"/>
            <a:ext cx="8229600" cy="1312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1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en-US" sz="4000" b="0" i="0" u="sng">
                <a:solidFill>
                  <a:srgbClr val="CC6600"/>
                </a:solidFill>
                <a:latin typeface="Arial"/>
                <a:ea typeface="Arial"/>
                <a:cs typeface="Arial"/>
                <a:sym typeface="Arial"/>
              </a:rPr>
              <a:t>Что делать, если вы оказались в заложниках?</a:t>
            </a:r>
            <a:endParaRPr/>
          </a:p>
        </p:txBody>
      </p:sp>
      <p:sp>
        <p:nvSpPr>
          <p:cNvPr id="467" name="Google Shape;467;p4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5068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608012" lvl="0" indent="-608012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240"/>
              <a:buNone/>
            </a:pPr>
            <a:r>
              <a:rPr lang="en-US" sz="28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1.  Не выделяйтесь и не сопротивляйтесь.</a:t>
            </a:r>
            <a:endParaRPr/>
          </a:p>
          <a:p>
            <a:pPr marL="608012" lvl="0" indent="-608012" algn="l" rtl="0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SzPts val="2240"/>
              <a:buNone/>
            </a:pPr>
            <a:r>
              <a:rPr lang="en-US" sz="28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2.  Не пытайтесь  бежать.</a:t>
            </a:r>
            <a:endParaRPr/>
          </a:p>
          <a:p>
            <a:pPr marL="608012" lvl="0" indent="-608012" algn="l" rtl="0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SzPts val="2240"/>
              <a:buNone/>
            </a:pPr>
            <a:r>
              <a:rPr lang="en-US" sz="28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Постарайтесь оценить обстановку и избегайте необдуманных действий.</a:t>
            </a:r>
            <a:endParaRPr/>
          </a:p>
          <a:p>
            <a:pPr marL="608012" lvl="0" indent="-608012" algn="l" rtl="0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SzPts val="2240"/>
              <a:buNone/>
            </a:pPr>
            <a:r>
              <a:rPr lang="en-US" sz="28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3.  Не оказывайте  сопротивление. </a:t>
            </a:r>
            <a:endParaRPr/>
          </a:p>
          <a:p>
            <a:pPr marL="608012" lvl="0" indent="-608012" algn="l" rtl="0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SzPts val="2240"/>
              <a:buNone/>
            </a:pPr>
            <a:r>
              <a:rPr lang="en-US" sz="28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4.  Как можно быстрее постарайтесь взять себя в руки, всеми силами подавить в себе панику и, на сколько это возможно успокоиться.</a:t>
            </a:r>
            <a:endParaRPr/>
          </a:p>
          <a:p>
            <a:pPr marL="608012" lvl="0" indent="-608012" algn="l" rtl="0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SzPts val="2240"/>
              <a:buNone/>
            </a:pPr>
            <a:r>
              <a:rPr lang="en-US" sz="28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5.  Подготовиться к моральным, физическим и эмоциональным испытаниям.</a:t>
            </a:r>
            <a:endParaRPr/>
          </a:p>
          <a:p>
            <a:pPr marL="608012" lvl="0" indent="-608012" algn="l" rtl="0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SzPts val="2240"/>
              <a:buNone/>
            </a:pPr>
            <a:r>
              <a:rPr lang="en-US" sz="28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6.  Говорить спокойным ровным голосом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Google Shape;473;p50"/>
          <p:cNvSpPr txBox="1">
            <a:spLocks noGrp="1"/>
          </p:cNvSpPr>
          <p:nvPr>
            <p:ph type="body" idx="1"/>
          </p:nvPr>
        </p:nvSpPr>
        <p:spPr>
          <a:xfrm>
            <a:off x="250825" y="260350"/>
            <a:ext cx="8642350" cy="6264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608012" lvl="0" indent="-6080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60"/>
              <a:buNone/>
            </a:pPr>
            <a:r>
              <a:rPr lang="en-US" sz="32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7.   Ни в коем случае не допускать действий, которые могут спровоцировать нападающих к применению оружия и привести к человеческим жертвам.</a:t>
            </a:r>
            <a:endParaRPr/>
          </a:p>
          <a:p>
            <a:pPr marL="608012" lvl="0" indent="-608012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560"/>
              <a:buNone/>
            </a:pPr>
            <a:r>
              <a:rPr lang="en-US" sz="32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8.  Переносить лишения, оскорбления и унижения без вызова и возражений.</a:t>
            </a:r>
            <a:endParaRPr/>
          </a:p>
          <a:p>
            <a:pPr marL="608012" lvl="0" indent="-608012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560"/>
              <a:buNone/>
            </a:pPr>
            <a:r>
              <a:rPr lang="en-US" sz="32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9.  Экономьте и поддерживайте силы, чем угодно используйте любую возможность.</a:t>
            </a:r>
            <a:endParaRPr/>
          </a:p>
          <a:p>
            <a:pPr marL="341313" lvl="0" indent="-178753" algn="l" rtl="0">
              <a:spcBef>
                <a:spcPts val="800"/>
              </a:spcBef>
              <a:spcAft>
                <a:spcPts val="0"/>
              </a:spcAft>
              <a:buSzPts val="2560"/>
              <a:buNone/>
            </a:pPr>
            <a:endParaRPr sz="3200" b="0" i="0" u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p51"/>
          <p:cNvSpPr txBox="1">
            <a:spLocks noGrp="1"/>
          </p:cNvSpPr>
          <p:nvPr>
            <p:ph type="body" idx="1"/>
          </p:nvPr>
        </p:nvSpPr>
        <p:spPr>
          <a:xfrm>
            <a:off x="179387" y="260350"/>
            <a:ext cx="8785225" cy="6264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341312" lvl="0" indent="-3413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60"/>
              <a:buNone/>
            </a:pPr>
            <a:r>
              <a:rPr lang="en-US" sz="32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10.</a:t>
            </a:r>
            <a:r>
              <a:rPr lang="en-US" sz="3200" b="0" i="0" u="none">
                <a:solidFill>
                  <a:srgbClr val="0068AE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Максимально выполняйте требования преступников, особенно в первое время.</a:t>
            </a:r>
            <a:endParaRPr/>
          </a:p>
          <a:p>
            <a:pPr marL="341312" lvl="0" indent="-341312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560"/>
              <a:buNone/>
            </a:pPr>
            <a:r>
              <a:rPr lang="en-US" sz="32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11. Не совершайте любых действий, спрашивайте разрешения.</a:t>
            </a:r>
            <a:endParaRPr/>
          </a:p>
          <a:p>
            <a:pPr marL="341312" lvl="0" indent="-341312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560"/>
              <a:buNone/>
            </a:pPr>
            <a:r>
              <a:rPr lang="en-US" sz="32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12. Меньше двигайтесь.</a:t>
            </a:r>
            <a:endParaRPr/>
          </a:p>
          <a:p>
            <a:pPr marL="341312" lvl="0" indent="-341312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560"/>
              <a:buNone/>
            </a:pPr>
            <a:r>
              <a:rPr lang="en-US" sz="32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13. Постоянно напоминайте себе, что ваша цель – остаться в живых.</a:t>
            </a:r>
            <a:endParaRPr/>
          </a:p>
          <a:p>
            <a:pPr marL="341312" lvl="0" indent="-341312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560"/>
              <a:buNone/>
            </a:pPr>
            <a:r>
              <a:rPr lang="en-US" sz="32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14. Помните, что для вашего освобождения делается всё необходимое и возможное.</a:t>
            </a:r>
            <a:endParaRPr/>
          </a:p>
          <a:p>
            <a:pPr marL="341313" lvl="0" indent="-178753" algn="l" rtl="0">
              <a:spcBef>
                <a:spcPts val="800"/>
              </a:spcBef>
              <a:spcAft>
                <a:spcPts val="0"/>
              </a:spcAft>
              <a:buSzPts val="2560"/>
              <a:buNone/>
            </a:pPr>
            <a:endParaRPr sz="3200" b="0" i="0" u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p52"/>
          <p:cNvSpPr txBox="1">
            <a:spLocks noGrp="1"/>
          </p:cNvSpPr>
          <p:nvPr>
            <p:ph type="body" idx="1"/>
          </p:nvPr>
        </p:nvSpPr>
        <p:spPr>
          <a:xfrm>
            <a:off x="457200" y="333375"/>
            <a:ext cx="8229600" cy="5792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341312" lvl="0" indent="-34131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80"/>
              <a:buNone/>
            </a:pPr>
            <a:endParaRPr sz="6600" b="0" i="0" u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1312" lvl="0" indent="-34131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5280"/>
              <a:buNone/>
            </a:pPr>
            <a:endParaRPr sz="6600" b="0" i="0" u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1312" lvl="0" indent="-34131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5280"/>
              <a:buNone/>
            </a:pPr>
            <a:r>
              <a:rPr lang="en-US" sz="66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Правила заложника</a:t>
            </a:r>
            <a:endParaRPr/>
          </a:p>
          <a:p>
            <a:pPr marL="341312" lvl="0" indent="-341312" algn="ctr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2240"/>
              <a:buNone/>
            </a:pPr>
            <a:r>
              <a:rPr lang="en-US" sz="28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Основные вопросы</a:t>
            </a:r>
            <a:endParaRPr/>
          </a:p>
          <a:p>
            <a:pPr marL="341313" lvl="0" indent="-199073" algn="l" rtl="0">
              <a:spcBef>
                <a:spcPts val="800"/>
              </a:spcBef>
              <a:spcAft>
                <a:spcPts val="0"/>
              </a:spcAft>
              <a:buSzPts val="2240"/>
              <a:buNone/>
            </a:pPr>
            <a:endParaRPr sz="2800" b="0" i="0" u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87" name="Google Shape;487;p5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940425" y="4318000"/>
            <a:ext cx="2114550" cy="1731962"/>
          </a:xfrm>
          <a:prstGeom prst="rect">
            <a:avLst/>
          </a:prstGeom>
          <a:noFill/>
          <a:ln>
            <a:noFill/>
          </a:ln>
        </p:spPr>
      </p:pic>
      <p:pic>
        <p:nvPicPr>
          <p:cNvPr id="488" name="Google Shape;488;p5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916237" y="476250"/>
            <a:ext cx="3408362" cy="2444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Google Shape;494;p53"/>
          <p:cNvSpPr txBox="1">
            <a:spLocks noGrp="1"/>
          </p:cNvSpPr>
          <p:nvPr>
            <p:ph type="body" idx="1"/>
          </p:nvPr>
        </p:nvSpPr>
        <p:spPr>
          <a:xfrm>
            <a:off x="179387" y="188912"/>
            <a:ext cx="8785225" cy="7045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341312" lvl="0" indent="-34131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9FF99"/>
              </a:buClr>
              <a:buSzPts val="2560"/>
              <a:buFont typeface="Noto Sans Symbols"/>
              <a:buChar char="⮚"/>
            </a:pPr>
            <a:r>
              <a:rPr lang="en-US" sz="3200" b="1" i="0" u="none" dirty="0" err="1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Как</a:t>
            </a:r>
            <a:r>
              <a:rPr lang="en-US" sz="3200" b="1" i="0" u="none" dirty="0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i="0" u="none" dirty="0" err="1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себя</a:t>
            </a:r>
            <a:r>
              <a:rPr lang="en-US" sz="3200" b="1" i="0" u="none" dirty="0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i="0" u="none" dirty="0" err="1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вести</a:t>
            </a:r>
            <a:r>
              <a:rPr lang="en-US" sz="3200" b="1" i="0" u="none" dirty="0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i="0" u="none" dirty="0" err="1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заложникам</a:t>
            </a:r>
            <a:r>
              <a:rPr lang="en-US" sz="3200" b="1" i="0" u="none" dirty="0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 dirty="0">
              <a:solidFill>
                <a:srgbClr val="FFC000"/>
              </a:solidFill>
            </a:endParaRPr>
          </a:p>
          <a:p>
            <a:pPr marL="341312" lvl="0" indent="-341312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99FF99"/>
              </a:buClr>
              <a:buSzPts val="2560"/>
              <a:buFont typeface="Noto Sans Symbols"/>
              <a:buChar char="⮚"/>
            </a:pPr>
            <a:r>
              <a:rPr lang="en-US" sz="3200" b="1" i="0" u="none" dirty="0" err="1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Надо</a:t>
            </a:r>
            <a:r>
              <a:rPr lang="en-US" sz="3200" b="1" i="0" u="none" dirty="0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r>
              <a:rPr lang="en-US" sz="3200" b="1" i="0" u="none" dirty="0" err="1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ли</a:t>
            </a:r>
            <a:r>
              <a:rPr lang="en-US" sz="3200" b="1" i="0" u="none" dirty="0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i="0" u="none" dirty="0" err="1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пытаться</a:t>
            </a:r>
            <a:r>
              <a:rPr lang="en-US" sz="3200" b="1" i="0" u="none" dirty="0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i="0" u="none" dirty="0" err="1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бежать</a:t>
            </a:r>
            <a:r>
              <a:rPr lang="en-US" sz="3200" b="1" i="0" u="none" dirty="0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 dirty="0">
              <a:solidFill>
                <a:srgbClr val="FFC000"/>
              </a:solidFill>
            </a:endParaRPr>
          </a:p>
          <a:p>
            <a:pPr marL="341312" lvl="0" indent="-341312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99FF99"/>
              </a:buClr>
              <a:buSzPts val="2560"/>
              <a:buFont typeface="Noto Sans Symbols"/>
              <a:buChar char="⮚"/>
            </a:pPr>
            <a:r>
              <a:rPr lang="en-US" sz="3200" b="1" i="0" u="none" dirty="0" err="1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Надо</a:t>
            </a:r>
            <a:r>
              <a:rPr lang="en-US" sz="3200" b="1" i="0" u="none" dirty="0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r>
              <a:rPr lang="en-US" sz="3200" b="1" i="0" u="none" dirty="0" err="1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ли</a:t>
            </a:r>
            <a:r>
              <a:rPr lang="en-US" sz="3200" b="1" i="0" u="none" dirty="0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i="0" u="none" dirty="0" err="1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оказывать</a:t>
            </a:r>
            <a:r>
              <a:rPr lang="en-US" sz="3200" b="1" i="0" u="none" dirty="0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i="0" u="none" dirty="0" err="1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сопротивление</a:t>
            </a:r>
            <a:r>
              <a:rPr lang="en-US" sz="3200" b="1" i="0" u="none" dirty="0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 dirty="0">
              <a:solidFill>
                <a:srgbClr val="FFC000"/>
              </a:solidFill>
            </a:endParaRPr>
          </a:p>
          <a:p>
            <a:pPr marL="341312" lvl="0" indent="-341312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99FF99"/>
              </a:buClr>
              <a:buSzPts val="2560"/>
              <a:buFont typeface="Noto Sans Symbols"/>
              <a:buChar char="⮚"/>
            </a:pPr>
            <a:r>
              <a:rPr lang="en-US" sz="3200" b="1" i="0" u="none" dirty="0" err="1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Что</a:t>
            </a:r>
            <a:r>
              <a:rPr lang="en-US" sz="3200" b="1" i="0" u="none" dirty="0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i="0" u="none" dirty="0" err="1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такое</a:t>
            </a:r>
            <a:r>
              <a:rPr lang="en-US" sz="3200" b="1" i="0" u="none" dirty="0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 «</a:t>
            </a:r>
            <a:r>
              <a:rPr lang="en-US" sz="3200" b="1" i="0" u="none" dirty="0" err="1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стокгольмский</a:t>
            </a:r>
            <a:r>
              <a:rPr lang="en-US" sz="3200" b="1" i="0" u="none" dirty="0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i="0" u="none" dirty="0" err="1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синдром</a:t>
            </a:r>
            <a:r>
              <a:rPr lang="en-US" sz="3200" b="1" i="0" u="none" dirty="0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»?</a:t>
            </a:r>
            <a:endParaRPr dirty="0">
              <a:solidFill>
                <a:srgbClr val="FFC000"/>
              </a:solidFill>
            </a:endParaRPr>
          </a:p>
          <a:p>
            <a:pPr marL="341312" lvl="0" indent="-341312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99FF99"/>
              </a:buClr>
              <a:buSzPts val="2560"/>
              <a:buFont typeface="Noto Sans Symbols"/>
              <a:buChar char="⮚"/>
            </a:pPr>
            <a:r>
              <a:rPr lang="en-US" sz="3200" b="1" i="0" u="none" dirty="0" err="1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Как</a:t>
            </a:r>
            <a:r>
              <a:rPr lang="en-US" sz="3200" b="1" i="0" u="none" dirty="0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i="0" u="none" dirty="0" err="1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передать</a:t>
            </a:r>
            <a:r>
              <a:rPr lang="en-US" sz="3200" b="1" i="0" u="none" dirty="0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i="0" u="none" dirty="0" err="1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весточку</a:t>
            </a:r>
            <a:r>
              <a:rPr lang="en-US" sz="3200" b="1" i="0" u="none" dirty="0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i="0" u="none" dirty="0" err="1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на</a:t>
            </a:r>
            <a:r>
              <a:rPr lang="en-US" sz="3200" b="1" i="0" u="none" dirty="0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r>
              <a:rPr lang="en-US" sz="3200" b="1" i="0" u="none" dirty="0" err="1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волю</a:t>
            </a:r>
            <a:r>
              <a:rPr lang="en-US" sz="3200" b="1" i="0" u="none" dirty="0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 dirty="0">
              <a:solidFill>
                <a:srgbClr val="FFC000"/>
              </a:solidFill>
            </a:endParaRPr>
          </a:p>
          <a:p>
            <a:pPr marL="341312" lvl="0" indent="-341312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99FF99"/>
              </a:buClr>
              <a:buSzPts val="2560"/>
              <a:buFont typeface="Noto Sans Symbols"/>
              <a:buChar char="⮚"/>
            </a:pPr>
            <a:r>
              <a:rPr lang="en-US" sz="3200" b="1" i="0" u="none" dirty="0" err="1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Как</a:t>
            </a:r>
            <a:r>
              <a:rPr lang="en-US" sz="3200" b="1" i="0" u="none" dirty="0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i="0" u="none" dirty="0" err="1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сосредоточиться</a:t>
            </a:r>
            <a:r>
              <a:rPr lang="en-US" sz="3200" b="1" i="0" u="none" dirty="0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 и </a:t>
            </a:r>
            <a:r>
              <a:rPr lang="en-US" sz="3200" b="1" i="0" u="none" dirty="0" err="1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успокоиться</a:t>
            </a:r>
            <a:r>
              <a:rPr lang="en-US" sz="3200" b="1" i="0" u="none" dirty="0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 в </a:t>
            </a:r>
            <a:r>
              <a:rPr lang="en-US" sz="3200" b="1" i="0" u="none" dirty="0" err="1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состоянии</a:t>
            </a:r>
            <a:r>
              <a:rPr lang="en-US" sz="3200" b="1" i="0" u="none" dirty="0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i="0" u="none" dirty="0" err="1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шока</a:t>
            </a:r>
            <a:r>
              <a:rPr lang="en-US" sz="3200" b="1" i="0" u="none" dirty="0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i="0" u="none" dirty="0" err="1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или</a:t>
            </a:r>
            <a:r>
              <a:rPr lang="en-US" sz="3200" b="1" i="0" u="none" dirty="0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i="0" u="none" dirty="0" err="1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сильного</a:t>
            </a:r>
            <a:r>
              <a:rPr lang="en-US" sz="3200" b="1" i="0" u="none" dirty="0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i="0" u="none" dirty="0" err="1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стресса</a:t>
            </a:r>
            <a:r>
              <a:rPr lang="en-US" sz="3200" b="1" i="0" u="none" dirty="0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 dirty="0">
              <a:solidFill>
                <a:srgbClr val="FFC000"/>
              </a:solidFill>
            </a:endParaRPr>
          </a:p>
          <a:p>
            <a:pPr marL="341312" lvl="0" indent="-341312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99FF99"/>
              </a:buClr>
              <a:buSzPts val="2560"/>
              <a:buFont typeface="Noto Sans Symbols"/>
              <a:buChar char="⮚"/>
            </a:pPr>
            <a:r>
              <a:rPr lang="en-US" sz="3200" b="1" i="0" u="none" dirty="0" err="1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Как</a:t>
            </a:r>
            <a:r>
              <a:rPr lang="en-US" sz="3200" b="1" i="0" u="none" dirty="0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i="0" u="none" dirty="0" err="1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вести</a:t>
            </a:r>
            <a:r>
              <a:rPr lang="en-US" sz="3200" b="1" i="0" u="none" dirty="0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i="0" u="none" dirty="0" err="1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себя</a:t>
            </a:r>
            <a:r>
              <a:rPr lang="en-US" sz="3200" b="1" i="0" u="none" dirty="0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i="0" u="none" dirty="0" err="1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при</a:t>
            </a:r>
            <a:r>
              <a:rPr lang="en-US" sz="3200" b="1" i="0" u="none" dirty="0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i="0" u="none" dirty="0" err="1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начавшемся</a:t>
            </a:r>
            <a:r>
              <a:rPr lang="en-US" sz="3200" b="1" i="0" u="none" dirty="0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i="0" u="none" dirty="0" err="1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штурме</a:t>
            </a:r>
            <a:r>
              <a:rPr lang="en-US" sz="3200" b="1" i="0" u="none" dirty="0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 dirty="0">
              <a:solidFill>
                <a:srgbClr val="FFC000"/>
              </a:solidFill>
            </a:endParaRPr>
          </a:p>
          <a:p>
            <a:pPr marL="341312" lvl="0" indent="-341312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99FF99"/>
              </a:buClr>
              <a:buSzPts val="2560"/>
              <a:buFont typeface="Noto Sans Symbols"/>
              <a:buChar char="⮚"/>
            </a:pPr>
            <a:r>
              <a:rPr lang="en-US" sz="3200" b="1" i="0" u="none" dirty="0" err="1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Как</a:t>
            </a:r>
            <a:r>
              <a:rPr lang="en-US" sz="3200" b="1" i="0" u="none" dirty="0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i="0" u="none" dirty="0" err="1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вести</a:t>
            </a:r>
            <a:r>
              <a:rPr lang="en-US" sz="3200" b="1" i="0" u="none" dirty="0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i="0" u="none" dirty="0" err="1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себя</a:t>
            </a:r>
            <a:r>
              <a:rPr lang="en-US" sz="3200" b="1" i="0" u="none" dirty="0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i="0" u="none" dirty="0" err="1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после</a:t>
            </a:r>
            <a:r>
              <a:rPr lang="en-US" sz="3200" b="1" i="0" u="none" dirty="0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i="0" u="none" dirty="0" err="1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освобождения</a:t>
            </a:r>
            <a:r>
              <a:rPr lang="en-US" sz="3200" b="1" i="0" u="none" dirty="0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, в </a:t>
            </a:r>
            <a:r>
              <a:rPr lang="en-US" sz="3200" b="1" i="0" u="none" dirty="0" err="1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том</a:t>
            </a:r>
            <a:r>
              <a:rPr lang="en-US" sz="3200" b="1" i="0" u="none" dirty="0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i="0" u="none" dirty="0" err="1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числе</a:t>
            </a:r>
            <a:r>
              <a:rPr lang="en-US" sz="3200" b="1" i="0" u="none" dirty="0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 — с </a:t>
            </a:r>
            <a:r>
              <a:rPr lang="en-US" sz="3200" b="1" i="0" u="none" dirty="0" err="1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представителями</a:t>
            </a:r>
            <a:r>
              <a:rPr lang="en-US" sz="3200" b="1" i="0" u="none" dirty="0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i="0" u="none" dirty="0" err="1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спецслужб</a:t>
            </a:r>
            <a:r>
              <a:rPr lang="en-US" sz="3200" b="1" i="0" u="none" dirty="0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 dirty="0">
              <a:solidFill>
                <a:srgbClr val="FFC000"/>
              </a:solidFill>
            </a:endParaRPr>
          </a:p>
          <a:p>
            <a:pPr marL="341313" lvl="0" indent="-178753" algn="l" rtl="0">
              <a:spcBef>
                <a:spcPts val="800"/>
              </a:spcBef>
              <a:spcAft>
                <a:spcPts val="0"/>
              </a:spcAft>
              <a:buSzPts val="2560"/>
              <a:buNone/>
            </a:pPr>
            <a:endParaRPr sz="3200" b="1" i="0" u="none" dirty="0">
              <a:solidFill>
                <a:srgbClr val="FF006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95" name="Google Shape;495;p5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235825" y="3500437"/>
            <a:ext cx="1393825" cy="11414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27"/>
          <p:cNvSpPr txBox="1"/>
          <p:nvPr/>
        </p:nvSpPr>
        <p:spPr>
          <a:xfrm>
            <a:off x="4067175" y="360362"/>
            <a:ext cx="4772025" cy="2276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2800"/>
              <a:buFont typeface="Arial Black"/>
              <a:buNone/>
            </a:pPr>
            <a:r>
              <a:rPr lang="en-US" sz="2800" b="0" i="0" u="none" dirty="0" err="1">
                <a:solidFill>
                  <a:srgbClr val="C00000"/>
                </a:solidFill>
                <a:latin typeface="Arial Black"/>
                <a:ea typeface="Arial Black"/>
                <a:cs typeface="Arial Black"/>
                <a:sym typeface="Arial Black"/>
              </a:rPr>
              <a:t>Терроризм</a:t>
            </a:r>
            <a:r>
              <a:rPr lang="en-US" sz="2800" b="0" i="0" u="none" dirty="0">
                <a:solidFill>
                  <a:srgbClr val="C00000"/>
                </a:solidFill>
                <a:latin typeface="Arial Black"/>
                <a:ea typeface="Arial Black"/>
                <a:cs typeface="Arial Black"/>
                <a:sym typeface="Arial Black"/>
              </a:rPr>
              <a:t> – </a:t>
            </a:r>
            <a:r>
              <a:rPr lang="en-US" sz="2800" b="0" i="0" u="none" dirty="0" err="1">
                <a:solidFill>
                  <a:srgbClr val="C00000"/>
                </a:solidFill>
                <a:latin typeface="Arial Black"/>
                <a:ea typeface="Arial Black"/>
                <a:cs typeface="Arial Black"/>
                <a:sym typeface="Arial Black"/>
              </a:rPr>
              <a:t>это</a:t>
            </a:r>
            <a:r>
              <a:rPr lang="en-US" sz="2800" b="0" i="0" u="none" dirty="0">
                <a:solidFill>
                  <a:srgbClr val="C00000"/>
                </a:solidFill>
                <a:latin typeface="Arial Black"/>
                <a:ea typeface="Arial Black"/>
                <a:cs typeface="Arial Black"/>
                <a:sym typeface="Arial Black"/>
              </a:rPr>
              <a:t> </a:t>
            </a:r>
            <a:r>
              <a:rPr lang="en-US" sz="2800" b="0" i="0" u="none" dirty="0" err="1">
                <a:solidFill>
                  <a:srgbClr val="C00000"/>
                </a:solidFill>
                <a:latin typeface="Arial Black"/>
                <a:ea typeface="Arial Black"/>
                <a:cs typeface="Arial Black"/>
                <a:sym typeface="Arial Black"/>
              </a:rPr>
              <a:t>одна</a:t>
            </a:r>
            <a:r>
              <a:rPr lang="en-US" sz="2800" b="0" i="0" u="none" dirty="0">
                <a:solidFill>
                  <a:srgbClr val="C00000"/>
                </a:solidFill>
                <a:latin typeface="Arial Black"/>
                <a:ea typeface="Arial Black"/>
                <a:cs typeface="Arial Black"/>
                <a:sym typeface="Arial Black"/>
              </a:rPr>
              <a:t> </a:t>
            </a:r>
            <a:r>
              <a:rPr lang="en-US" sz="2800" b="0" i="0" u="none" dirty="0" err="1">
                <a:solidFill>
                  <a:srgbClr val="C00000"/>
                </a:solidFill>
                <a:latin typeface="Arial Black"/>
                <a:ea typeface="Arial Black"/>
                <a:cs typeface="Arial Black"/>
                <a:sym typeface="Arial Black"/>
              </a:rPr>
              <a:t>из</a:t>
            </a:r>
            <a:r>
              <a:rPr lang="en-US" sz="2800" b="0" i="0" u="none" dirty="0">
                <a:solidFill>
                  <a:srgbClr val="C00000"/>
                </a:solidFill>
                <a:latin typeface="Arial Black"/>
                <a:ea typeface="Arial Black"/>
                <a:cs typeface="Arial Black"/>
                <a:sym typeface="Arial Black"/>
              </a:rPr>
              <a:t> </a:t>
            </a:r>
            <a:r>
              <a:rPr lang="en-US" sz="2800" b="0" i="0" u="none" dirty="0" err="1">
                <a:solidFill>
                  <a:srgbClr val="C00000"/>
                </a:solidFill>
                <a:latin typeface="Arial Black"/>
                <a:ea typeface="Arial Black"/>
                <a:cs typeface="Arial Black"/>
                <a:sym typeface="Arial Black"/>
              </a:rPr>
              <a:t>форм</a:t>
            </a:r>
            <a:r>
              <a:rPr lang="en-US" sz="2800" b="0" i="0" u="none" dirty="0">
                <a:solidFill>
                  <a:srgbClr val="C00000"/>
                </a:solidFill>
                <a:latin typeface="Arial Black"/>
                <a:ea typeface="Arial Black"/>
                <a:cs typeface="Arial Black"/>
                <a:sym typeface="Arial Black"/>
              </a:rPr>
              <a:t> </a:t>
            </a:r>
            <a:r>
              <a:rPr lang="en-US" sz="2800" b="0" i="0" u="none" dirty="0" err="1">
                <a:solidFill>
                  <a:srgbClr val="C00000"/>
                </a:solidFill>
                <a:latin typeface="Arial Black"/>
                <a:ea typeface="Arial Black"/>
                <a:cs typeface="Arial Black"/>
                <a:sym typeface="Arial Black"/>
              </a:rPr>
              <a:t>организованного</a:t>
            </a:r>
            <a:r>
              <a:rPr lang="en-US" sz="2800" b="0" i="0" u="none" dirty="0">
                <a:solidFill>
                  <a:srgbClr val="C00000"/>
                </a:solidFill>
                <a:latin typeface="Arial Black"/>
                <a:ea typeface="Arial Black"/>
                <a:cs typeface="Arial Black"/>
                <a:sym typeface="Arial Black"/>
              </a:rPr>
              <a:t> </a:t>
            </a:r>
            <a:r>
              <a:rPr lang="en-US" sz="2800" b="0" i="0" u="none" dirty="0" err="1">
                <a:solidFill>
                  <a:srgbClr val="C00000"/>
                </a:solidFill>
                <a:latin typeface="Arial Black"/>
                <a:ea typeface="Arial Black"/>
                <a:cs typeface="Arial Black"/>
                <a:sym typeface="Arial Black"/>
              </a:rPr>
              <a:t>насилия</a:t>
            </a:r>
            <a:r>
              <a:rPr lang="en-US" sz="2800" b="0" i="0" u="none" dirty="0">
                <a:solidFill>
                  <a:srgbClr val="C00000"/>
                </a:solidFill>
                <a:latin typeface="Arial Black"/>
                <a:ea typeface="Arial Black"/>
                <a:cs typeface="Arial Black"/>
                <a:sym typeface="Arial Black"/>
              </a:rPr>
              <a:t>.</a:t>
            </a:r>
            <a:r>
              <a:rPr lang="en-US" sz="2800" b="0" i="0" u="none" dirty="0">
                <a:solidFill>
                  <a:srgbClr val="CC0000"/>
                </a:solidFill>
                <a:latin typeface="Arial Black"/>
                <a:ea typeface="Arial Black"/>
                <a:cs typeface="Arial Black"/>
                <a:sym typeface="Arial Black"/>
              </a:rPr>
              <a:t/>
            </a:r>
            <a:br>
              <a:rPr lang="en-US" sz="2800" b="0" i="0" u="none" dirty="0">
                <a:solidFill>
                  <a:srgbClr val="CC0000"/>
                </a:solidFill>
                <a:latin typeface="Arial Black"/>
                <a:ea typeface="Arial Black"/>
                <a:cs typeface="Arial Black"/>
                <a:sym typeface="Arial Black"/>
              </a:rPr>
            </a:br>
            <a:endParaRPr dirty="0"/>
          </a:p>
        </p:txBody>
      </p:sp>
      <p:sp>
        <p:nvSpPr>
          <p:cNvPr id="308" name="Google Shape;308;p27"/>
          <p:cNvSpPr txBox="1"/>
          <p:nvPr/>
        </p:nvSpPr>
        <p:spPr>
          <a:xfrm>
            <a:off x="395287" y="3068637"/>
            <a:ext cx="5002212" cy="2922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/>
          <a:p>
            <a:pPr marL="2540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20E04"/>
              </a:buClr>
              <a:buSzPts val="3100"/>
              <a:buFont typeface="Arial"/>
              <a:buNone/>
            </a:pPr>
            <a:r>
              <a:rPr lang="en-US" sz="3100" b="1" i="0" u="none">
                <a:solidFill>
                  <a:srgbClr val="320E04"/>
                </a:solidFill>
                <a:latin typeface="Arial"/>
                <a:ea typeface="Arial"/>
                <a:cs typeface="Arial"/>
                <a:sym typeface="Arial"/>
              </a:rPr>
              <a:t>Терроризм глобален по масштабам, «порочен» по природе, безжалостен к врагам и стремиться контролировать все сферы жизни и мысли.</a:t>
            </a:r>
            <a:endParaRPr/>
          </a:p>
        </p:txBody>
      </p:sp>
      <p:pic>
        <p:nvPicPr>
          <p:cNvPr id="309" name="Google Shape;309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00750" y="2857500"/>
            <a:ext cx="2857500" cy="381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0" name="Google Shape;310;p2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23850" y="404812"/>
            <a:ext cx="3455987" cy="19129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Google Shape;501;p54"/>
          <p:cNvSpPr txBox="1"/>
          <p:nvPr/>
        </p:nvSpPr>
        <p:spPr>
          <a:xfrm>
            <a:off x="250825" y="-12700"/>
            <a:ext cx="8675687" cy="763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ECFF"/>
              </a:buClr>
              <a:buSzPts val="2200"/>
              <a:buFont typeface="Arial"/>
              <a:buNone/>
            </a:pPr>
            <a:r>
              <a:rPr lang="en-US" sz="2200" b="1" i="0" u="none">
                <a:solidFill>
                  <a:srgbClr val="CCECFF"/>
                </a:solidFill>
                <a:latin typeface="Arial"/>
                <a:ea typeface="Arial"/>
                <a:cs typeface="Arial"/>
                <a:sym typeface="Arial"/>
              </a:rPr>
              <a:t>Террористические организации мира </a:t>
            </a:r>
            <a:br>
              <a:rPr lang="en-US" sz="2200" b="1" i="0" u="none">
                <a:solidFill>
                  <a:srgbClr val="CCECFF"/>
                </a:solidFill>
                <a:latin typeface="Arial"/>
                <a:ea typeface="Arial"/>
                <a:cs typeface="Arial"/>
                <a:sym typeface="Arial"/>
              </a:rPr>
            </a:br>
            <a:endParaRPr/>
          </a:p>
        </p:txBody>
      </p:sp>
      <p:grpSp>
        <p:nvGrpSpPr>
          <p:cNvPr id="502" name="Google Shape;502;p54"/>
          <p:cNvGrpSpPr/>
          <p:nvPr/>
        </p:nvGrpSpPr>
        <p:grpSpPr>
          <a:xfrm>
            <a:off x="0" y="404812"/>
            <a:ext cx="9143999" cy="6453188"/>
            <a:chOff x="0" y="255"/>
            <a:chExt cx="5760" cy="4065"/>
          </a:xfrm>
        </p:grpSpPr>
        <p:pic>
          <p:nvPicPr>
            <p:cNvPr id="503" name="Google Shape;503;p54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0" y="255"/>
              <a:ext cx="5760" cy="406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04" name="Google Shape;504;p54"/>
            <p:cNvSpPr txBox="1"/>
            <p:nvPr/>
          </p:nvSpPr>
          <p:spPr>
            <a:xfrm>
              <a:off x="0" y="255"/>
              <a:ext cx="5760" cy="40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p55"/>
          <p:cNvSpPr txBox="1"/>
          <p:nvPr/>
        </p:nvSpPr>
        <p:spPr>
          <a:xfrm>
            <a:off x="179387" y="188912"/>
            <a:ext cx="8755062" cy="6408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63537" marR="0" lvl="0" indent="-634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Arial"/>
              <a:buNone/>
            </a:pPr>
            <a:r>
              <a:rPr lang="en-US" sz="32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lang="en-US" sz="20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Организация "Абу Нидал" (ОАН) - революционная организация социалистических мусульман. </a:t>
            </a:r>
            <a:br>
              <a:rPr lang="en-US" sz="20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</a:br>
            <a:endParaRPr/>
          </a:p>
          <a:p>
            <a:pPr marL="363537" marR="0" lvl="0" indent="-634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None/>
            </a:pPr>
            <a:r>
              <a:rPr lang="en-US" sz="20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Организация басков за родину и свободу (ЭТА)</a:t>
            </a:r>
            <a:br>
              <a:rPr lang="en-US" sz="20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0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20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0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20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0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ХАМАС (Исламское движение сопротивления)‏</a:t>
            </a:r>
            <a:endParaRPr/>
          </a:p>
          <a:p>
            <a:pPr marL="363537" marR="0" lvl="0" indent="-634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None/>
            </a:pPr>
            <a:r>
              <a:rPr lang="en-US" sz="20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20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0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Хезболла (партия Всевышнего)</a:t>
            </a:r>
            <a:br>
              <a:rPr lang="en-US" sz="20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0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20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0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Японская Красная армия (ЯКА)</a:t>
            </a:r>
            <a:br>
              <a:rPr lang="en-US" sz="20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</a:br>
            <a:endParaRPr/>
          </a:p>
          <a:p>
            <a:pPr marL="363537" marR="0" lvl="0" indent="-6348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None/>
            </a:pPr>
            <a:r>
              <a:rPr lang="en-US" sz="20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Эль-Джихад</a:t>
            </a:r>
            <a:br>
              <a:rPr lang="en-US" sz="20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0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20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0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Тигры освобождения Тамиль Элама (ТОТЭ)</a:t>
            </a:r>
            <a:br>
              <a:rPr lang="en-US" sz="20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</a:br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Google Shape;516;p56"/>
          <p:cNvSpPr txBox="1"/>
          <p:nvPr/>
        </p:nvSpPr>
        <p:spPr>
          <a:xfrm>
            <a:off x="179387" y="0"/>
            <a:ext cx="8785225" cy="7083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63537" marR="0" lvl="0" indent="-282573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None/>
            </a:pPr>
            <a:r>
              <a:rPr lang="en-US" sz="2000" b="1" i="0" u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lang="en-US" sz="2000" b="1" i="0" u="none" dirty="0" err="1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Аль-Кайда</a:t>
            </a:r>
            <a:r>
              <a:rPr lang="en-US" sz="2000" b="1" i="0" u="none" dirty="0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2000" b="1" i="0" u="none" dirty="0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800" b="0" i="0" u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основана</a:t>
            </a:r>
            <a:r>
              <a:rPr lang="en-US" sz="1800" b="0" i="0" u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0" i="0" u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Усамой</a:t>
            </a:r>
            <a:r>
              <a:rPr lang="en-US" sz="1800" b="0" i="0" u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0" i="0" u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бен</a:t>
            </a:r>
            <a:r>
              <a:rPr lang="en-US" sz="1800" b="0" i="0" u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0" i="0" u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Ладеном</a:t>
            </a:r>
            <a:r>
              <a:rPr lang="en-US" sz="1800" b="0" i="0" u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0" i="0" u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примерно</a:t>
            </a:r>
            <a:r>
              <a:rPr lang="en-US" sz="1800" b="0" i="0" u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в 1990 г. с </a:t>
            </a:r>
            <a:r>
              <a:rPr lang="en-US" sz="1800" b="0" i="0" u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целью</a:t>
            </a:r>
            <a:r>
              <a:rPr lang="en-US" sz="1800" b="0" i="0" u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0" i="0" u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объединения</a:t>
            </a:r>
            <a:r>
              <a:rPr lang="en-US" sz="1800" b="0" i="0" u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0" i="0" u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арабов</a:t>
            </a:r>
            <a:r>
              <a:rPr lang="en-US" sz="1800" b="0" i="0" u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800" b="0" i="0" u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которые</a:t>
            </a:r>
            <a:r>
              <a:rPr lang="en-US" sz="1800" b="0" i="0" u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0" i="0" u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боролись</a:t>
            </a:r>
            <a:r>
              <a:rPr lang="en-US" sz="1800" b="0" i="0" u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в </a:t>
            </a:r>
            <a:r>
              <a:rPr lang="en-US" sz="1800" b="0" i="0" u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Афганистане</a:t>
            </a:r>
            <a:r>
              <a:rPr lang="en-US" sz="1800" b="0" i="0" u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0" i="0" u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против</a:t>
            </a:r>
            <a:r>
              <a:rPr lang="en-US" sz="1800" b="0" i="0" u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0" i="0" u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советского</a:t>
            </a:r>
            <a:r>
              <a:rPr lang="en-US" sz="1800" b="0" i="0" u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0" i="0" u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вторжения</a:t>
            </a:r>
            <a:r>
              <a:rPr lang="en-US" sz="1800" b="0" i="0" u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en-US" sz="1800" b="0" i="0" u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Оказывала</a:t>
            </a:r>
            <a:r>
              <a:rPr lang="en-US" sz="1800" b="0" i="0" u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0" i="0" u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финансовую</a:t>
            </a:r>
            <a:r>
              <a:rPr lang="en-US" sz="1800" b="0" i="0" u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0" i="0" u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помощь</a:t>
            </a:r>
            <a:r>
              <a:rPr lang="en-US" sz="1800" b="0" i="0" u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800" b="0" i="0" u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комплектовала</a:t>
            </a:r>
            <a:r>
              <a:rPr lang="en-US" sz="1800" b="0" i="0" u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и </a:t>
            </a:r>
            <a:r>
              <a:rPr lang="en-US" sz="1800" b="0" i="0" u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обучала</a:t>
            </a:r>
            <a:r>
              <a:rPr lang="en-US" sz="1800" b="0" i="0" u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0" i="0" u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экстремистов</a:t>
            </a:r>
            <a:r>
              <a:rPr lang="en-US" sz="1800" b="0" i="0" u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0" i="0" u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из</a:t>
            </a:r>
            <a:r>
              <a:rPr lang="en-US" sz="1800" b="0" i="0" u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0" i="0" u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числа</a:t>
            </a:r>
            <a:r>
              <a:rPr lang="en-US" sz="1800" b="0" i="0" u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0" i="0" u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мусульман-суннитов</a:t>
            </a:r>
            <a:r>
              <a:rPr lang="en-US" sz="1800" b="0" i="0" u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0" i="0" u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для</a:t>
            </a:r>
            <a:r>
              <a:rPr lang="en-US" sz="1800" b="0" i="0" u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0" i="0" u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афганского</a:t>
            </a:r>
            <a:r>
              <a:rPr lang="en-US" sz="1800" b="0" i="0" u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0" i="0" u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сопротивления</a:t>
            </a:r>
            <a:r>
              <a:rPr lang="en-US" sz="1800" b="0" i="0" u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. В </a:t>
            </a:r>
            <a:r>
              <a:rPr lang="en-US" sz="1800" b="0" i="0" u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настоящее</a:t>
            </a:r>
            <a:r>
              <a:rPr lang="en-US" sz="1800" b="0" i="0" u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0" i="0" u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время</a:t>
            </a:r>
            <a:r>
              <a:rPr lang="en-US" sz="1800" b="0" i="0" u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0" i="0" u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преследует</a:t>
            </a:r>
            <a:r>
              <a:rPr lang="en-US" sz="1800" b="0" i="0" u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0" i="0" u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цель</a:t>
            </a:r>
            <a:r>
              <a:rPr lang="en-US" sz="1800" b="0" i="0" u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"</a:t>
            </a:r>
            <a:r>
              <a:rPr lang="en-US" sz="1800" b="0" i="0" u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восстановления</a:t>
            </a:r>
            <a:r>
              <a:rPr lang="en-US" sz="1800" b="0" i="0" u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0" i="0" u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мусульманского</a:t>
            </a:r>
            <a:r>
              <a:rPr lang="en-US" sz="1800" b="0" i="0" u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0" i="0" u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государства</a:t>
            </a:r>
            <a:r>
              <a:rPr lang="en-US" sz="1800" b="0" i="0" u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" </a:t>
            </a:r>
            <a:r>
              <a:rPr lang="en-US" sz="1800" b="0" i="0" u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во</a:t>
            </a:r>
            <a:r>
              <a:rPr lang="en-US" sz="1800" b="0" i="0" u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0" i="0" u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всем</a:t>
            </a:r>
            <a:r>
              <a:rPr lang="en-US" sz="1800" b="0" i="0" u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0" i="0" u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мире</a:t>
            </a:r>
            <a:r>
              <a:rPr lang="en-US" sz="1800" b="0" i="0" u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en-US" sz="1800" b="0" i="0" u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Сотрудничает</a:t>
            </a:r>
            <a:r>
              <a:rPr lang="en-US" sz="1800" b="0" i="0" u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с </a:t>
            </a:r>
            <a:r>
              <a:rPr lang="en-US" sz="1800" b="0" i="0" u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объединенными</a:t>
            </a:r>
            <a:r>
              <a:rPr lang="en-US" sz="1800" b="0" i="0" u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0" i="0" u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исламскими</a:t>
            </a:r>
            <a:r>
              <a:rPr lang="en-US" sz="1800" b="0" i="0" u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0" i="0" u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группами</a:t>
            </a:r>
            <a:r>
              <a:rPr lang="en-US" sz="1800" b="0" i="0" u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0" i="0" u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экстремистов</a:t>
            </a:r>
            <a:r>
              <a:rPr lang="en-US" sz="1800" b="0" i="0" u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в </a:t>
            </a:r>
            <a:r>
              <a:rPr lang="en-US" sz="1800" b="0" i="0" u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целях</a:t>
            </a:r>
            <a:r>
              <a:rPr lang="en-US" sz="1800" b="0" i="0" u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0" i="0" u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свержения</a:t>
            </a:r>
            <a:r>
              <a:rPr lang="en-US" sz="1800" b="0" i="0" u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0" i="0" u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режимов</a:t>
            </a:r>
            <a:r>
              <a:rPr lang="en-US" sz="1800" b="0" i="0" u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800" b="0" i="0" u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которые</a:t>
            </a:r>
            <a:r>
              <a:rPr lang="en-US" sz="1800" b="0" i="0" u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0" i="0" u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она</a:t>
            </a:r>
            <a:r>
              <a:rPr lang="en-US" sz="1800" b="0" i="0" u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0" i="0" u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считает</a:t>
            </a:r>
            <a:r>
              <a:rPr lang="en-US" sz="1800" b="0" i="0" u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"</a:t>
            </a:r>
            <a:r>
              <a:rPr lang="en-US" sz="1800" b="0" i="0" u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неисламистскими</a:t>
            </a:r>
            <a:r>
              <a:rPr lang="en-US" sz="1800" b="0" i="0" u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", и </a:t>
            </a:r>
            <a:r>
              <a:rPr lang="en-US" sz="1800" b="0" i="0" u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удаления</a:t>
            </a:r>
            <a:r>
              <a:rPr lang="en-US" sz="1800" b="0" i="0" u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0" i="0" u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из</a:t>
            </a:r>
            <a:r>
              <a:rPr lang="en-US" sz="1800" b="0" i="0" u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0" i="0" u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мусульманских</a:t>
            </a:r>
            <a:r>
              <a:rPr lang="en-US" sz="1800" b="0" i="0" u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0" i="0" u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стран</a:t>
            </a:r>
            <a:r>
              <a:rPr lang="en-US" sz="1800" b="0" i="0" u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0" i="0" u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представителей</a:t>
            </a:r>
            <a:r>
              <a:rPr lang="en-US" sz="1800" b="0" i="0" u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0" i="0" u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запада</a:t>
            </a:r>
            <a:r>
              <a:rPr lang="en-US" sz="1800" b="0" i="0" u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. В </a:t>
            </a:r>
            <a:r>
              <a:rPr lang="en-US" sz="1800" b="0" i="0" u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феврале</a:t>
            </a:r>
            <a:r>
              <a:rPr lang="en-US" sz="1800" b="0" i="0" u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1998 г. </a:t>
            </a:r>
            <a:r>
              <a:rPr lang="en-US" sz="1800" b="0" i="0" u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выпустила</a:t>
            </a:r>
            <a:r>
              <a:rPr lang="en-US" sz="1800" b="0" i="0" u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0" i="0" u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заявление</a:t>
            </a:r>
            <a:r>
              <a:rPr lang="en-US" sz="1800" b="0" i="0" u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0" i="0" u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под</a:t>
            </a:r>
            <a:r>
              <a:rPr lang="en-US" sz="1800" b="0" i="0" u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0" i="0" u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шапкой</a:t>
            </a:r>
            <a:r>
              <a:rPr lang="en-US" sz="1800" b="0" i="0" u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"</a:t>
            </a:r>
            <a:r>
              <a:rPr lang="en-US" sz="1800" b="0" i="0" u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Всемирного</a:t>
            </a:r>
            <a:r>
              <a:rPr lang="en-US" sz="1800" b="0" i="0" u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0" i="0" u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исламского</a:t>
            </a:r>
            <a:r>
              <a:rPr lang="en-US" sz="1800" b="0" i="0" u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0" i="0" u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фронта</a:t>
            </a:r>
            <a:r>
              <a:rPr lang="en-US" sz="1800" b="0" i="0" u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0" i="0" u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джихада</a:t>
            </a:r>
            <a:r>
              <a:rPr lang="en-US" sz="1800" b="0" i="0" u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0" i="0" u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против</a:t>
            </a:r>
            <a:r>
              <a:rPr lang="en-US" sz="1800" b="0" i="0" u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0" i="0" u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евреев</a:t>
            </a:r>
            <a:r>
              <a:rPr lang="en-US" sz="1800" b="0" i="0" u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и </a:t>
            </a:r>
            <a:r>
              <a:rPr lang="en-US" sz="1800" b="0" i="0" u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крестоносцев</a:t>
            </a:r>
            <a:r>
              <a:rPr lang="en-US" sz="1800" b="0" i="0" u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", </a:t>
            </a:r>
            <a:r>
              <a:rPr lang="en-US" sz="1800" b="0" i="0" u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где</a:t>
            </a:r>
            <a:r>
              <a:rPr lang="en-US" sz="1800" b="0" i="0" u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0" i="0" u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утверждала</a:t>
            </a:r>
            <a:r>
              <a:rPr lang="en-US" sz="1800" b="0" i="0" u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800" b="0" i="0" u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что</a:t>
            </a:r>
            <a:r>
              <a:rPr lang="en-US" sz="1800" b="0" i="0" u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0" i="0" u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все</a:t>
            </a:r>
            <a:r>
              <a:rPr lang="en-US" sz="1800" b="0" i="0" u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0" i="0" u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мусульмане</a:t>
            </a:r>
            <a:r>
              <a:rPr lang="en-US" sz="1800" b="0" i="0" u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0" i="0" u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обязаны</a:t>
            </a:r>
            <a:r>
              <a:rPr lang="en-US" sz="1800" b="0" i="0" u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0" i="0" u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повсеместно</a:t>
            </a:r>
            <a:r>
              <a:rPr lang="en-US" sz="1800" b="0" i="0" u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0" i="0" u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убивать</a:t>
            </a:r>
            <a:r>
              <a:rPr lang="en-US" sz="1800" b="0" i="0" u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0" i="0" u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американских</a:t>
            </a:r>
            <a:r>
              <a:rPr lang="en-US" sz="1800" b="0" i="0" u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0" i="0" u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граждан</a:t>
            </a:r>
            <a:r>
              <a:rPr lang="en-US" sz="1800" b="0" i="0" u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800" b="0" i="0" u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как</a:t>
            </a:r>
            <a:r>
              <a:rPr lang="en-US" sz="1800" b="0" i="0" u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0" i="0" u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невоенных</a:t>
            </a:r>
            <a:r>
              <a:rPr lang="en-US" sz="1800" b="0" i="0" u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800" b="0" i="0" u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так</a:t>
            </a:r>
            <a:r>
              <a:rPr lang="en-US" sz="1800" b="0" i="0" u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и </a:t>
            </a:r>
            <a:r>
              <a:rPr lang="en-US" sz="1800" b="0" i="0" u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военных</a:t>
            </a:r>
            <a:r>
              <a:rPr lang="en-US" sz="1800" b="0" i="0" u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, и </a:t>
            </a:r>
            <a:r>
              <a:rPr lang="en-US" sz="1800" b="0" i="0" u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их</a:t>
            </a:r>
            <a:r>
              <a:rPr lang="en-US" sz="1800" b="0" i="0" u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0" i="0" u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союзников</a:t>
            </a:r>
            <a:r>
              <a:rPr lang="en-US" sz="1800" b="0" i="0" u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endParaRPr dirty="0"/>
          </a:p>
          <a:p>
            <a:pPr marL="363537" marR="0" lvl="0" indent="-282573" algn="just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</a:pPr>
            <a:r>
              <a:rPr lang="en-US" sz="1800" b="0" i="0" u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lang="en-US" sz="1800" b="0" i="0" u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Деятельность</a:t>
            </a:r>
            <a:r>
              <a:rPr lang="en-US" sz="1800" b="0" i="0" u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endParaRPr dirty="0"/>
          </a:p>
          <a:p>
            <a:pPr marL="363537" marR="0" lvl="0" indent="-282573" algn="just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</a:pPr>
            <a:r>
              <a:rPr lang="en-US" sz="1800" b="0" i="0" u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	7 </a:t>
            </a:r>
            <a:r>
              <a:rPr lang="en-US" sz="1800" b="0" i="0" u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августа</a:t>
            </a:r>
            <a:r>
              <a:rPr lang="en-US" sz="1800" b="0" i="0" u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0" i="0" u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произвела</a:t>
            </a:r>
            <a:r>
              <a:rPr lang="en-US" sz="1800" b="0" i="0" u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0" i="0" u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взрывы</a:t>
            </a:r>
            <a:r>
              <a:rPr lang="en-US" sz="1800" b="0" i="0" u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в </a:t>
            </a:r>
            <a:r>
              <a:rPr lang="en-US" sz="1800" b="0" i="0" u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американских</a:t>
            </a:r>
            <a:r>
              <a:rPr lang="en-US" sz="1800" b="0" i="0" u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0" i="0" u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посольствах</a:t>
            </a:r>
            <a:r>
              <a:rPr lang="en-US" sz="1800" b="0" i="0" u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в </a:t>
            </a:r>
            <a:r>
              <a:rPr lang="en-US" sz="1800" b="0" i="0" u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Найроби</a:t>
            </a:r>
            <a:r>
              <a:rPr lang="en-US" sz="1800" b="0" i="0" u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800" b="0" i="0" u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Кения</a:t>
            </a:r>
            <a:r>
              <a:rPr lang="en-US" sz="1800" b="0" i="0" u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, и </a:t>
            </a:r>
            <a:r>
              <a:rPr lang="en-US" sz="1800" b="0" i="0" u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Дар-эс-Саламе</a:t>
            </a:r>
            <a:r>
              <a:rPr lang="en-US" sz="1800" b="0" i="0" u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800" b="0" i="0" u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Танзания</a:t>
            </a:r>
            <a:r>
              <a:rPr lang="en-US" sz="1800" b="0" i="0" u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, в </a:t>
            </a:r>
            <a:r>
              <a:rPr lang="en-US" sz="1800" b="0" i="0" u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результате</a:t>
            </a:r>
            <a:r>
              <a:rPr lang="en-US" sz="1800" b="0" i="0" u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0" i="0" u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которых</a:t>
            </a:r>
            <a:r>
              <a:rPr lang="en-US" sz="1800" b="0" i="0" u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0" i="0" u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были</a:t>
            </a:r>
            <a:r>
              <a:rPr lang="en-US" sz="1800" b="0" i="0" u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0" i="0" u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убиты</a:t>
            </a:r>
            <a:r>
              <a:rPr lang="en-US" sz="1800" b="0" i="0" u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0" i="0" u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не</a:t>
            </a:r>
            <a:r>
              <a:rPr lang="en-US" sz="1800" b="0" i="0" u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0" i="0" u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менее</a:t>
            </a:r>
            <a:r>
              <a:rPr lang="en-US" sz="1800" b="0" i="0" u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301 </a:t>
            </a:r>
            <a:r>
              <a:rPr lang="en-US" sz="1800" b="0" i="0" u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человека</a:t>
            </a:r>
            <a:r>
              <a:rPr lang="en-US" sz="1800" b="0" i="0" u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и </a:t>
            </a:r>
            <a:r>
              <a:rPr lang="en-US" sz="1800" b="0" i="0" u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ранены</a:t>
            </a:r>
            <a:r>
              <a:rPr lang="en-US" sz="1800" b="0" i="0" u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0" i="0" u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еще</a:t>
            </a:r>
            <a:r>
              <a:rPr lang="en-US" sz="1800" b="0" i="0" u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0" i="0" u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более</a:t>
            </a:r>
            <a:r>
              <a:rPr lang="en-US" sz="1800" b="0" i="0" u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5000 </a:t>
            </a:r>
            <a:r>
              <a:rPr lang="en-US" sz="1800" b="0" i="0" u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человек</a:t>
            </a:r>
            <a:r>
              <a:rPr lang="en-US" sz="1800" b="0" i="0" u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en-US" sz="1800" b="0" i="0" u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Заявляет</a:t>
            </a:r>
            <a:r>
              <a:rPr lang="en-US" sz="1800" b="0" i="0" u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о </a:t>
            </a:r>
            <a:r>
              <a:rPr lang="en-US" sz="1800" b="0" i="0" u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том</a:t>
            </a:r>
            <a:r>
              <a:rPr lang="en-US" sz="1800" b="0" i="0" u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800" b="0" i="0" u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что</a:t>
            </a:r>
            <a:r>
              <a:rPr lang="en-US" sz="1800" b="0" i="0" u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в 1993 г. в </a:t>
            </a:r>
            <a:r>
              <a:rPr lang="en-US" sz="1800" b="0" i="0" u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Сомали</a:t>
            </a:r>
            <a:r>
              <a:rPr lang="en-US" sz="1800" b="0" i="0" u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0" i="0" u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сбивала</a:t>
            </a:r>
            <a:r>
              <a:rPr lang="en-US" sz="1800" b="0" i="0" u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0" i="0" u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американские</a:t>
            </a:r>
            <a:r>
              <a:rPr lang="en-US" sz="1800" b="0" i="0" u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0" i="0" u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вертолеты</a:t>
            </a:r>
            <a:r>
              <a:rPr lang="en-US" sz="1800" b="0" i="0" u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и </a:t>
            </a:r>
            <a:r>
              <a:rPr lang="en-US" sz="1800" b="0" i="0" u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убивала</a:t>
            </a:r>
            <a:r>
              <a:rPr lang="en-US" sz="1800" b="0" i="0" u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0" i="0" u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американских</a:t>
            </a:r>
            <a:r>
              <a:rPr lang="en-US" sz="1800" b="0" i="0" u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0" i="0" u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военнослужащих</a:t>
            </a:r>
            <a:r>
              <a:rPr lang="en-US" sz="1800" b="0" i="0" u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, а </a:t>
            </a:r>
            <a:r>
              <a:rPr lang="en-US" sz="1800" b="0" i="0" u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также</a:t>
            </a:r>
            <a:r>
              <a:rPr lang="en-US" sz="1800" b="0" i="0" u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0" i="0" u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произвела</a:t>
            </a:r>
            <a:r>
              <a:rPr lang="en-US" sz="1800" b="0" i="0" u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0" i="0" u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три</a:t>
            </a:r>
            <a:r>
              <a:rPr lang="en-US" sz="1800" b="0" i="0" u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0" i="0" u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взрыва</a:t>
            </a:r>
            <a:r>
              <a:rPr lang="en-US" sz="1800" b="0" i="0" u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800" b="0" i="0" u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направленных</a:t>
            </a:r>
            <a:r>
              <a:rPr lang="en-US" sz="1800" b="0" i="0" u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0" i="0" u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против</a:t>
            </a:r>
            <a:r>
              <a:rPr lang="en-US" sz="1800" b="0" i="0" u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0" i="0" u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присутствия</a:t>
            </a:r>
            <a:r>
              <a:rPr lang="en-US" sz="1800" b="0" i="0" u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0" i="0" u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войск</a:t>
            </a:r>
            <a:r>
              <a:rPr lang="en-US" sz="1800" b="0" i="0" u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США в </a:t>
            </a:r>
            <a:r>
              <a:rPr lang="en-US" sz="1800" b="0" i="0" u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Адене</a:t>
            </a:r>
            <a:r>
              <a:rPr lang="en-US" sz="1800" b="0" i="0" u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800" b="0" i="0" u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Йемен</a:t>
            </a:r>
            <a:r>
              <a:rPr lang="en-US" sz="1800" b="0" i="0" u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, в </a:t>
            </a:r>
            <a:r>
              <a:rPr lang="en-US" sz="1800" b="0" i="0" u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декабре</a:t>
            </a:r>
            <a:r>
              <a:rPr lang="en-US" sz="1800" b="0" i="0" u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1992 г. </a:t>
            </a:r>
            <a:r>
              <a:rPr lang="en-US" sz="1800" b="0" i="0" u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Организация</a:t>
            </a:r>
            <a:r>
              <a:rPr lang="en-US" sz="1800" b="0" i="0" u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0" i="0" u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связана</a:t>
            </a:r>
            <a:r>
              <a:rPr lang="en-US" sz="1800" b="0" i="0" u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с </a:t>
            </a:r>
            <a:r>
              <a:rPr lang="en-US" sz="1800" b="0" i="0" u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планами</a:t>
            </a:r>
            <a:r>
              <a:rPr lang="en-US" sz="1800" b="0" i="0" u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0" i="0" u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попыток</a:t>
            </a:r>
            <a:r>
              <a:rPr lang="en-US" sz="1800" b="0" i="0" u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0" i="0" u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совершения</a:t>
            </a:r>
            <a:r>
              <a:rPr lang="en-US" sz="1800" b="0" i="0" u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0" i="0" u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террористических</a:t>
            </a:r>
            <a:r>
              <a:rPr lang="en-US" sz="1800" b="0" i="0" u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0" i="0" u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операций</a:t>
            </a:r>
            <a:r>
              <a:rPr lang="en-US" sz="1800" b="0" i="0" u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800" b="0" i="0" u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включая</a:t>
            </a:r>
            <a:r>
              <a:rPr lang="en-US" sz="1800" b="0" i="0" u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0" i="0" u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план</a:t>
            </a:r>
            <a:r>
              <a:rPr lang="en-US" sz="1800" b="0" i="0" u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0" i="0" u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убийства</a:t>
            </a:r>
            <a:r>
              <a:rPr lang="en-US" sz="1800" b="0" i="0" u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0" i="0" u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Папы</a:t>
            </a:r>
            <a:r>
              <a:rPr lang="en-US" sz="1800" b="0" i="0" u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в </a:t>
            </a:r>
            <a:r>
              <a:rPr lang="en-US" sz="1800" b="0" i="0" u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ходе</a:t>
            </a:r>
            <a:r>
              <a:rPr lang="en-US" sz="1800" b="0" i="0" u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0" i="0" u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его</a:t>
            </a:r>
            <a:r>
              <a:rPr lang="en-US" sz="1800" b="0" i="0" u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0" i="0" u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визита</a:t>
            </a:r>
            <a:r>
              <a:rPr lang="en-US" sz="1800" b="0" i="0" u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в </a:t>
            </a:r>
            <a:r>
              <a:rPr lang="en-US" sz="1800" b="0" i="0" u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Манилу</a:t>
            </a:r>
            <a:r>
              <a:rPr lang="en-US" sz="1800" b="0" i="0" u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в </a:t>
            </a:r>
            <a:r>
              <a:rPr lang="en-US" sz="1800" b="0" i="0" u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конце</a:t>
            </a:r>
            <a:r>
              <a:rPr lang="en-US" sz="1800" b="0" i="0" u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1994 г., </a:t>
            </a:r>
            <a:r>
              <a:rPr lang="en-US" sz="1800" b="0" i="0" u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одновременные</a:t>
            </a:r>
            <a:r>
              <a:rPr lang="en-US" sz="1800" b="0" i="0" u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0" i="0" u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взрывы</a:t>
            </a:r>
            <a:r>
              <a:rPr lang="en-US" sz="1800" b="0" i="0" u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в </a:t>
            </a:r>
            <a:r>
              <a:rPr lang="en-US" sz="1800" b="0" i="0" u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американском</a:t>
            </a:r>
            <a:r>
              <a:rPr lang="en-US" sz="1800" b="0" i="0" u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и </a:t>
            </a:r>
            <a:r>
              <a:rPr lang="en-US" sz="1800" b="0" i="0" u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израильском</a:t>
            </a:r>
            <a:r>
              <a:rPr lang="en-US" sz="1800" b="0" i="0" u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0" i="0" u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посольствах</a:t>
            </a:r>
            <a:r>
              <a:rPr lang="en-US" sz="1800" b="0" i="0" u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в </a:t>
            </a:r>
            <a:r>
              <a:rPr lang="en-US" sz="1800" b="0" i="0" u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Маниле</a:t>
            </a:r>
            <a:r>
              <a:rPr lang="en-US" sz="1800" b="0" i="0" u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и </a:t>
            </a:r>
            <a:r>
              <a:rPr lang="en-US" sz="1800" b="0" i="0" u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других</a:t>
            </a:r>
            <a:r>
              <a:rPr lang="en-US" sz="1800" b="0" i="0" u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0" i="0" u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азиатских</a:t>
            </a:r>
            <a:r>
              <a:rPr lang="en-US" sz="1800" b="0" i="0" u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0" i="0" u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столицах</a:t>
            </a:r>
            <a:r>
              <a:rPr lang="en-US" sz="1800" b="0" i="0" u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в </a:t>
            </a:r>
            <a:r>
              <a:rPr lang="en-US" sz="1800" b="0" i="0" u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конце</a:t>
            </a:r>
            <a:r>
              <a:rPr lang="en-US" sz="1800" b="0" i="0" u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1994 г., </a:t>
            </a:r>
            <a:r>
              <a:rPr lang="en-US" sz="1800" b="0" i="0" u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взрывы</a:t>
            </a:r>
            <a:r>
              <a:rPr lang="en-US" sz="1800" b="0" i="0" u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в </a:t>
            </a:r>
            <a:r>
              <a:rPr lang="en-US" sz="1800" b="0" i="0" u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воздухе</a:t>
            </a:r>
            <a:r>
              <a:rPr lang="en-US" sz="1800" b="0" i="0" u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0" i="0" u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десятка</a:t>
            </a:r>
            <a:r>
              <a:rPr lang="en-US" sz="1800" b="0" i="0" u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0" i="0" u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самолетов</a:t>
            </a:r>
            <a:r>
              <a:rPr lang="en-US" sz="1800" b="0" i="0" u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800" b="0" i="0" u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совершавших</a:t>
            </a:r>
            <a:r>
              <a:rPr lang="en-US" sz="1800" b="0" i="0" u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0" i="0" u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рейсы</a:t>
            </a:r>
            <a:r>
              <a:rPr lang="en-US" sz="1800" b="0" i="0" u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0" i="0" u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из</a:t>
            </a:r>
            <a:r>
              <a:rPr lang="en-US" sz="1800" b="0" i="0" u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США </a:t>
            </a:r>
            <a:r>
              <a:rPr lang="en-US" sz="1800" b="0" i="0" u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над</a:t>
            </a:r>
            <a:r>
              <a:rPr lang="en-US" sz="1800" b="0" i="0" u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0" i="0" u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Тихим</a:t>
            </a:r>
            <a:r>
              <a:rPr lang="en-US" sz="1800" b="0" i="0" u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0" i="0" u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океаном</a:t>
            </a:r>
            <a:r>
              <a:rPr lang="en-US" sz="1800" b="0" i="0" u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, в 1995 г. и </a:t>
            </a:r>
            <a:r>
              <a:rPr lang="en-US" sz="1800" b="0" i="0" u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план</a:t>
            </a:r>
            <a:r>
              <a:rPr lang="en-US" sz="1800" b="0" i="0" u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0" i="0" u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убийства</a:t>
            </a:r>
            <a:r>
              <a:rPr lang="en-US" sz="1800" b="0" i="0" u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0" i="0" u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Президента</a:t>
            </a:r>
            <a:r>
              <a:rPr lang="en-US" sz="1800" b="0" i="0" u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0" i="0" u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Клинтона</a:t>
            </a:r>
            <a:r>
              <a:rPr lang="en-US" sz="1800" b="0" i="0" u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в </a:t>
            </a:r>
            <a:r>
              <a:rPr lang="en-US" sz="1800" b="0" i="0" u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ходе</a:t>
            </a:r>
            <a:r>
              <a:rPr lang="en-US" sz="1800" b="0" i="0" u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0" i="0" u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его</a:t>
            </a:r>
            <a:r>
              <a:rPr lang="en-US" sz="1800" b="0" i="0" u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0" i="0" u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визита</a:t>
            </a:r>
            <a:r>
              <a:rPr lang="en-US" sz="1800" b="0" i="0" u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0" i="0" u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на</a:t>
            </a:r>
            <a:r>
              <a:rPr lang="en-US" sz="1800" b="0" i="0" u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0" i="0" u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Филиппины</a:t>
            </a:r>
            <a:r>
              <a:rPr lang="en-US" sz="1800" b="0" i="0" u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в </a:t>
            </a:r>
            <a:r>
              <a:rPr lang="en-US" sz="1800" b="0" i="0" u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начале</a:t>
            </a:r>
            <a:r>
              <a:rPr lang="en-US" sz="1800" b="0" i="0" u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1995 г., </a:t>
            </a:r>
            <a:r>
              <a:rPr lang="en-US" sz="1800" b="0" i="0" u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взрыв</a:t>
            </a:r>
            <a:r>
              <a:rPr lang="en-US" sz="1800" b="0" i="0" u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0" i="0" u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Торгового</a:t>
            </a:r>
            <a:r>
              <a:rPr lang="en-US" sz="1800" b="0" i="0" u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0" i="0" u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центра</a:t>
            </a:r>
            <a:r>
              <a:rPr lang="en-US" sz="1800" b="0" i="0" u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в </a:t>
            </a:r>
            <a:r>
              <a:rPr lang="en-US" sz="1800" b="0" i="0" u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Нью-Йорке</a:t>
            </a:r>
            <a:r>
              <a:rPr lang="en-US" sz="1800" b="0" i="0" u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и </a:t>
            </a:r>
            <a:r>
              <a:rPr lang="en-US" sz="1800" b="0" i="0" u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здания</a:t>
            </a:r>
            <a:r>
              <a:rPr lang="en-US" sz="1800" b="0" i="0" u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0" i="0" u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Пентагона</a:t>
            </a:r>
            <a:r>
              <a:rPr lang="en-US" sz="1800" b="0" i="0" u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в </a:t>
            </a:r>
            <a:r>
              <a:rPr lang="en-US" sz="1800" b="0" i="0" u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Вашингтоне</a:t>
            </a:r>
            <a:r>
              <a:rPr lang="en-US" sz="1800" b="0" i="0" u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11 </a:t>
            </a:r>
            <a:r>
              <a:rPr lang="en-US" sz="1800" b="0" i="0" u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сентября</a:t>
            </a:r>
            <a:r>
              <a:rPr lang="en-US" sz="1800" b="0" i="0" u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2001 г. </a:t>
            </a:r>
            <a:r>
              <a:rPr lang="en-US" sz="1800" b="0" i="0" u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Организация</a:t>
            </a:r>
            <a:r>
              <a:rPr lang="en-US" sz="1800" b="0" i="0" u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0" i="0" u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продолжает</a:t>
            </a:r>
            <a:r>
              <a:rPr lang="en-US" sz="1800" b="0" i="0" u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0" i="0" u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обучать</a:t>
            </a:r>
            <a:r>
              <a:rPr lang="en-US" sz="1800" b="0" i="0" u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800" b="0" i="0" u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финансировать</a:t>
            </a:r>
            <a:r>
              <a:rPr lang="en-US" sz="1800" b="0" i="0" u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и </a:t>
            </a:r>
            <a:r>
              <a:rPr lang="en-US" sz="1800" b="0" i="0" u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оказывать</a:t>
            </a:r>
            <a:r>
              <a:rPr lang="en-US" sz="1800" b="0" i="0" u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0" i="0" u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материально-техническую</a:t>
            </a:r>
            <a:r>
              <a:rPr lang="en-US" sz="1800" b="0" i="0" u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0" i="0" u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поддержку</a:t>
            </a:r>
            <a:r>
              <a:rPr lang="en-US" sz="1800" b="0" i="0" u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0" i="0" u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террористическим</a:t>
            </a:r>
            <a:r>
              <a:rPr lang="en-US" sz="1800" b="0" i="0" u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0" i="0" u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группам</a:t>
            </a:r>
            <a:r>
              <a:rPr lang="en-US" sz="1800" b="0" i="0" u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800" b="0" i="0" u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которые</a:t>
            </a:r>
            <a:r>
              <a:rPr lang="en-US" sz="1800" b="0" i="0" u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0" i="0" u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разделяют</a:t>
            </a:r>
            <a:r>
              <a:rPr lang="en-US" sz="1800" b="0" i="0" u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0" i="0" u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указанные</a:t>
            </a:r>
            <a:r>
              <a:rPr lang="en-US" sz="1800" b="0" i="0" u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0" i="0" u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цели</a:t>
            </a:r>
            <a:r>
              <a:rPr lang="en-US" sz="1800" b="0" i="0" u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p57"/>
          <p:cNvSpPr txBox="1"/>
          <p:nvPr/>
        </p:nvSpPr>
        <p:spPr>
          <a:xfrm>
            <a:off x="179387" y="168275"/>
            <a:ext cx="8785225" cy="97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ECFF"/>
              </a:buClr>
              <a:buSzPts val="2800"/>
              <a:buFont typeface="Arial"/>
              <a:buNone/>
            </a:pPr>
            <a:r>
              <a:rPr lang="en-US" sz="2800" b="1" i="0" u="none">
                <a:solidFill>
                  <a:srgbClr val="CCECFF"/>
                </a:solidFill>
                <a:latin typeface="Arial"/>
                <a:ea typeface="Arial"/>
                <a:cs typeface="Arial"/>
                <a:sym typeface="Arial"/>
              </a:rPr>
              <a:t>«ФЕДЕРАЛЬНОГО ЗАКОНА РОССИЙСКОЙ ФЕДЕРАЦИИ О БОРЬБЕ С ТЕРРОРИЗМОМ»</a:t>
            </a:r>
            <a:r>
              <a:rPr lang="en-US" sz="3000" b="1" i="0" u="none">
                <a:solidFill>
                  <a:srgbClr val="CCEC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sp>
        <p:nvSpPr>
          <p:cNvPr id="523" name="Google Shape;523;p57"/>
          <p:cNvSpPr txBox="1"/>
          <p:nvPr/>
        </p:nvSpPr>
        <p:spPr>
          <a:xfrm>
            <a:off x="250825" y="1125537"/>
            <a:ext cx="8683625" cy="5399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63537" marR="0" lvl="0" indent="-282573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Arial"/>
              <a:buNone/>
            </a:pPr>
            <a:r>
              <a:rPr lang="en-US" sz="32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	- </a:t>
            </a:r>
            <a:r>
              <a:rPr lang="en-US" sz="20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принят Государственной Думой </a:t>
            </a:r>
            <a:r>
              <a:rPr lang="en-US" sz="20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3 июля 1998 года </a:t>
            </a:r>
            <a:r>
              <a:rPr lang="en-US" sz="20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и одобрен Советом Федерации </a:t>
            </a:r>
            <a:r>
              <a:rPr lang="en-US" sz="20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9 июля 1998 года</a:t>
            </a:r>
            <a:r>
              <a:rPr lang="en-US" sz="20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.     </a:t>
            </a:r>
            <a:endParaRPr/>
          </a:p>
          <a:p>
            <a:pPr marL="363537" marR="0" lvl="0" indent="-282573" algn="just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None/>
            </a:pPr>
            <a:r>
              <a:rPr lang="en-US" sz="20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	Закон определяет правовые и организационные основы борьбы с терроризмом в Российской Федерации, порядок координации деятельности осуществляющих борьбу с терроризмом федеральных органов исполнительной власти, органов исполнительной власти субъектов Российской Федерации, общественных объединений и организаций независимо от форм собственности, должностных лиц и отдельных граждан, </a:t>
            </a:r>
            <a:r>
              <a:rPr lang="en-US" sz="20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а также права, обязанности и гарантии граждан в связи с осуществлением борьбы с терроризмом</a:t>
            </a:r>
            <a:r>
              <a:rPr lang="en-US" sz="20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24" name="Google Shape;524;p5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516687" y="4508500"/>
            <a:ext cx="1768475" cy="21510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Google Shape;530;p58"/>
          <p:cNvSpPr txBox="1">
            <a:spLocks noGrp="1"/>
          </p:cNvSpPr>
          <p:nvPr>
            <p:ph type="title"/>
          </p:nvPr>
        </p:nvSpPr>
        <p:spPr>
          <a:xfrm>
            <a:off x="547687" y="325437"/>
            <a:ext cx="7958137" cy="1190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1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sz="3600" b="0" i="0" u="none">
                <a:solidFill>
                  <a:srgbClr val="FF9900"/>
                </a:solidFill>
                <a:latin typeface="Impact"/>
                <a:ea typeface="Impact"/>
                <a:cs typeface="Impact"/>
                <a:sym typeface="Impact"/>
              </a:rPr>
              <a:t>Функции субъектов, осуществляющих борьбу с терроризмом:</a:t>
            </a:r>
            <a:endParaRPr/>
          </a:p>
        </p:txBody>
      </p:sp>
      <p:sp>
        <p:nvSpPr>
          <p:cNvPr id="531" name="Google Shape;531;p58"/>
          <p:cNvSpPr txBox="1">
            <a:spLocks noGrp="1"/>
          </p:cNvSpPr>
          <p:nvPr>
            <p:ph type="body" idx="1"/>
          </p:nvPr>
        </p:nvSpPr>
        <p:spPr>
          <a:xfrm>
            <a:off x="179387" y="1484312"/>
            <a:ext cx="8569325" cy="4897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457200"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9FF99"/>
              </a:buClr>
              <a:buSzPts val="1600"/>
              <a:buFont typeface="Arial"/>
              <a:buChar char="•"/>
            </a:pPr>
            <a:r>
              <a:rPr lang="en-US" sz="2000" b="1" i="0" u="none" dirty="0" err="1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Сбор</a:t>
            </a:r>
            <a:r>
              <a:rPr lang="en-US" sz="2000" b="1" i="0" u="none" dirty="0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1" i="0" u="none" dirty="0" err="1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информации</a:t>
            </a:r>
            <a:r>
              <a:rPr lang="en-US" sz="2000" b="1" i="0" u="none" dirty="0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 о </a:t>
            </a:r>
            <a:r>
              <a:rPr lang="en-US" sz="2000" b="1" i="0" u="none" dirty="0" err="1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деятельности</a:t>
            </a:r>
            <a:r>
              <a:rPr lang="en-US" sz="2000" b="1" i="0" u="none" dirty="0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1" i="0" u="none" dirty="0" err="1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радикальных</a:t>
            </a:r>
            <a:r>
              <a:rPr lang="en-US" sz="2000" b="1" i="0" u="none" dirty="0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 и </a:t>
            </a:r>
            <a:r>
              <a:rPr lang="en-US" sz="2000" b="1" i="0" u="none" dirty="0" err="1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террористических</a:t>
            </a:r>
            <a:r>
              <a:rPr lang="en-US" sz="2000" b="1" i="0" u="none" dirty="0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1" i="0" u="none" dirty="0" err="1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организаций</a:t>
            </a:r>
            <a:r>
              <a:rPr lang="en-US" sz="2000" b="1" i="0" u="none" dirty="0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dirty="0">
              <a:solidFill>
                <a:srgbClr val="FFC000"/>
              </a:solidFill>
            </a:endParaRPr>
          </a:p>
          <a:p>
            <a:pPr marL="457200" lvl="0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9FF99"/>
              </a:buClr>
              <a:buSzPts val="1600"/>
              <a:buFont typeface="Arial"/>
              <a:buChar char="•"/>
            </a:pPr>
            <a:r>
              <a:rPr lang="en-US" sz="2000" b="1" i="0" u="none" dirty="0" err="1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Предупреждение</a:t>
            </a:r>
            <a:endParaRPr dirty="0">
              <a:solidFill>
                <a:srgbClr val="FFC000"/>
              </a:solidFill>
            </a:endParaRPr>
          </a:p>
          <a:p>
            <a:pPr marL="457200" lvl="0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9FF99"/>
              </a:buClr>
              <a:buSzPts val="1600"/>
              <a:buFont typeface="Arial"/>
              <a:buChar char="•"/>
            </a:pPr>
            <a:r>
              <a:rPr lang="en-US" sz="2000" b="1" i="0" u="none" dirty="0" err="1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Выявление</a:t>
            </a:r>
            <a:endParaRPr dirty="0">
              <a:solidFill>
                <a:srgbClr val="FFC000"/>
              </a:solidFill>
            </a:endParaRPr>
          </a:p>
          <a:p>
            <a:pPr marL="457200" lvl="0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9FF99"/>
              </a:buClr>
              <a:buSzPts val="1600"/>
              <a:buFont typeface="Arial"/>
              <a:buChar char="•"/>
            </a:pPr>
            <a:r>
              <a:rPr lang="en-US" sz="2000" b="1" i="0" u="none" dirty="0" err="1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Выработка</a:t>
            </a:r>
            <a:r>
              <a:rPr lang="en-US" sz="2000" b="1" i="0" u="none" dirty="0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1" i="0" u="none" dirty="0" err="1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основ</a:t>
            </a:r>
            <a:r>
              <a:rPr lang="en-US" sz="2000" b="1" i="0" u="none" dirty="0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1" i="0" u="none" dirty="0" err="1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государственной</a:t>
            </a:r>
            <a:r>
              <a:rPr lang="en-US" sz="2000" b="1" i="0" u="none" dirty="0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1" i="0" u="none" dirty="0" err="1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политики</a:t>
            </a:r>
            <a:r>
              <a:rPr lang="en-US" sz="2000" b="1" i="0" u="none" dirty="0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 в </a:t>
            </a:r>
            <a:r>
              <a:rPr lang="en-US" sz="2000" b="1" i="0" u="none" dirty="0" err="1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области</a:t>
            </a:r>
            <a:r>
              <a:rPr lang="en-US" sz="2000" b="1" i="0" u="none" dirty="0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1" i="0" u="none" dirty="0" err="1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борьбы</a:t>
            </a:r>
            <a:r>
              <a:rPr lang="en-US" sz="2000" b="1" i="0" u="none" dirty="0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 с </a:t>
            </a:r>
            <a:r>
              <a:rPr lang="en-US" sz="2000" b="1" i="0" u="none" dirty="0" err="1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терроризмом</a:t>
            </a:r>
            <a:r>
              <a:rPr lang="en-US" sz="2000" b="1" i="0" u="none" dirty="0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dirty="0">
              <a:solidFill>
                <a:srgbClr val="FFC000"/>
              </a:solidFill>
            </a:endParaRPr>
          </a:p>
          <a:p>
            <a:pPr marL="457200" lvl="0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9FF99"/>
              </a:buClr>
              <a:buSzPts val="1600"/>
              <a:buFont typeface="Arial"/>
              <a:buChar char="•"/>
            </a:pPr>
            <a:r>
              <a:rPr lang="en-US" sz="2000" b="1" i="0" u="none" dirty="0" err="1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Пресечение</a:t>
            </a:r>
            <a:endParaRPr dirty="0">
              <a:solidFill>
                <a:srgbClr val="FFC000"/>
              </a:solidFill>
            </a:endParaRPr>
          </a:p>
          <a:p>
            <a:pPr marL="457200" lvl="0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9FF99"/>
              </a:buClr>
              <a:buSzPts val="1600"/>
              <a:buFont typeface="Arial"/>
              <a:buChar char="•"/>
            </a:pPr>
            <a:r>
              <a:rPr lang="en-US" sz="2000" b="1" i="0" u="none" dirty="0" err="1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Защита</a:t>
            </a:r>
            <a:r>
              <a:rPr lang="en-US" sz="2000" b="1" i="0" u="none" dirty="0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1" i="0" u="none" dirty="0" err="1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вооружения</a:t>
            </a:r>
            <a:r>
              <a:rPr lang="en-US" sz="2000" b="1" i="0" u="none" dirty="0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 и </a:t>
            </a:r>
            <a:r>
              <a:rPr lang="en-US" sz="2000" b="1" i="0" u="none" dirty="0" err="1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объектов</a:t>
            </a:r>
            <a:r>
              <a:rPr lang="en-US" sz="2000" b="1" i="0" u="none" dirty="0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1" i="0" u="none" dirty="0" err="1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повышенной</a:t>
            </a:r>
            <a:r>
              <a:rPr lang="en-US" sz="2000" b="1" i="0" u="none" dirty="0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1" i="0" u="none" dirty="0" err="1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опасности</a:t>
            </a:r>
            <a:r>
              <a:rPr lang="en-US" sz="2000" b="1" i="0" u="none" dirty="0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dirty="0">
              <a:solidFill>
                <a:srgbClr val="FFC000"/>
              </a:solidFill>
            </a:endParaRPr>
          </a:p>
          <a:p>
            <a:pPr marL="457200" lvl="0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9FF99"/>
              </a:buClr>
              <a:buSzPts val="1600"/>
              <a:buFont typeface="Arial"/>
              <a:buChar char="•"/>
            </a:pPr>
            <a:r>
              <a:rPr lang="en-US" sz="2000" b="1" i="0" u="none" dirty="0" err="1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Безопасность</a:t>
            </a:r>
            <a:r>
              <a:rPr lang="en-US" sz="2000" b="1" i="0" u="none" dirty="0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1" i="0" u="none" dirty="0" err="1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национального</a:t>
            </a:r>
            <a:r>
              <a:rPr lang="en-US" sz="2000" b="1" i="0" u="none" dirty="0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2000" b="1" i="0" u="none" dirty="0" err="1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воздушного</a:t>
            </a:r>
            <a:r>
              <a:rPr lang="en-US" sz="2000" b="1" i="0" u="none" dirty="0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1" i="0" u="none" dirty="0" err="1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пространства</a:t>
            </a:r>
            <a:r>
              <a:rPr lang="en-US" sz="2000" b="1" i="0" u="none" dirty="0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2000" b="1" i="0" u="none" dirty="0" err="1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железнодорожного</a:t>
            </a:r>
            <a:r>
              <a:rPr lang="en-US" sz="2000" b="1" i="0" u="none" dirty="0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 и </a:t>
            </a:r>
            <a:r>
              <a:rPr lang="en-US" sz="2000" b="1" i="0" u="none" dirty="0" err="1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трубопроводного</a:t>
            </a:r>
            <a:r>
              <a:rPr lang="en-US" sz="2000" b="1" i="0" u="none" dirty="0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1" i="0" u="none" dirty="0" err="1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транспорта</a:t>
            </a:r>
            <a:r>
              <a:rPr lang="en-US" sz="2000" b="1" i="0" u="none" dirty="0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2000" b="1" i="0" u="none" dirty="0" err="1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важнейших</a:t>
            </a:r>
            <a:r>
              <a:rPr lang="en-US" sz="2000" b="1" i="0" u="none" dirty="0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1" i="0" u="none" dirty="0" err="1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энергетических</a:t>
            </a:r>
            <a:r>
              <a:rPr lang="en-US" sz="2000" b="1" i="0" u="none" dirty="0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 и </a:t>
            </a:r>
            <a:r>
              <a:rPr lang="en-US" sz="2000" b="1" i="0" u="none" dirty="0" err="1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хозяйственных</a:t>
            </a:r>
            <a:r>
              <a:rPr lang="en-US" sz="2000" b="1" i="0" u="none" dirty="0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1" i="0" u="none" dirty="0" err="1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объектов</a:t>
            </a:r>
            <a:r>
              <a:rPr lang="en-US" sz="2000" b="1" i="0" u="none" dirty="0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dirty="0">
              <a:solidFill>
                <a:srgbClr val="FFC000"/>
              </a:solidFill>
            </a:endParaRPr>
          </a:p>
          <a:p>
            <a:pPr marL="457200" lvl="0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9FF99"/>
              </a:buClr>
              <a:buSzPts val="1600"/>
              <a:buFont typeface="Arial"/>
              <a:buChar char="•"/>
            </a:pPr>
            <a:r>
              <a:rPr lang="en-US" sz="2000" b="1" i="0" u="none" dirty="0" err="1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Выявление</a:t>
            </a:r>
            <a:r>
              <a:rPr lang="en-US" sz="2000" b="1" i="0" u="none" dirty="0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1" i="0" u="none" dirty="0" err="1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причин</a:t>
            </a:r>
            <a:r>
              <a:rPr lang="en-US" sz="2000" b="1" i="0" u="none" dirty="0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 и </a:t>
            </a:r>
            <a:r>
              <a:rPr lang="en-US" sz="2000" b="1" i="0" u="none" dirty="0" err="1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условий</a:t>
            </a:r>
            <a:r>
              <a:rPr lang="en-US" sz="2000" b="1" i="0" u="none" dirty="0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2000" b="1" i="0" u="none" dirty="0" err="1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способствующих</a:t>
            </a:r>
            <a:r>
              <a:rPr lang="en-US" sz="2000" b="1" i="0" u="none" dirty="0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1" i="0" u="none" dirty="0" err="1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осуществлению</a:t>
            </a:r>
            <a:r>
              <a:rPr lang="en-US" sz="2000" b="1" i="0" u="none" dirty="0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1" i="0" u="none" dirty="0" err="1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террористической</a:t>
            </a:r>
            <a:r>
              <a:rPr lang="en-US" sz="2000" b="1" i="0" u="none" dirty="0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1" i="0" u="none" dirty="0" err="1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деятельности</a:t>
            </a:r>
            <a:r>
              <a:rPr lang="en-US" sz="2000" b="1" i="0" u="none" dirty="0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dirty="0">
              <a:solidFill>
                <a:srgbClr val="FFC000"/>
              </a:solidFill>
            </a:endParaRPr>
          </a:p>
          <a:p>
            <a:pPr marL="457200" lvl="0" indent="-4572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99FF99"/>
              </a:buClr>
              <a:buSzPts val="1600"/>
              <a:buFont typeface="Arial"/>
              <a:buChar char="•"/>
            </a:pPr>
            <a:r>
              <a:rPr lang="en-US" sz="2000" b="1" i="0" u="none" dirty="0" err="1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Минимизация</a:t>
            </a:r>
            <a:r>
              <a:rPr lang="en-US" sz="2000" b="1" i="0" u="none" dirty="0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1" i="0" u="none" dirty="0" err="1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последствий</a:t>
            </a:r>
            <a:r>
              <a:rPr lang="en-US" sz="2000" b="1" i="0" u="none" dirty="0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1" i="0" u="none" dirty="0" err="1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терроризма</a:t>
            </a:r>
            <a:r>
              <a:rPr lang="en-US" sz="2400" b="1" i="0" u="none" dirty="0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/>
                                        <p:tgtEl>
                                          <p:spTgt spid="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p59"/>
          <p:cNvSpPr txBox="1"/>
          <p:nvPr/>
        </p:nvSpPr>
        <p:spPr>
          <a:xfrm>
            <a:off x="179387" y="0"/>
            <a:ext cx="8964612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84137" marR="0" lvl="0" indent="18573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Arial"/>
              <a:buNone/>
            </a:pPr>
            <a:r>
              <a:rPr lang="en-US" sz="32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lang="en-US" sz="3200" b="0" i="0" u="none">
                <a:solidFill>
                  <a:srgbClr val="FF9900"/>
                </a:solidFill>
                <a:latin typeface="Arial"/>
                <a:ea typeface="Arial"/>
                <a:cs typeface="Arial"/>
                <a:sym typeface="Arial"/>
              </a:rPr>
              <a:t>С</a:t>
            </a:r>
            <a:r>
              <a:rPr lang="en-US" sz="2000" b="1" i="0" u="none">
                <a:solidFill>
                  <a:srgbClr val="FF9900"/>
                </a:solidFill>
                <a:latin typeface="Arial"/>
                <a:ea typeface="Arial"/>
                <a:cs typeface="Arial"/>
                <a:sym typeface="Arial"/>
              </a:rPr>
              <a:t>реди причин роста терроризма в России при социальном опросе </a:t>
            </a:r>
            <a:r>
              <a:rPr lang="en-US" sz="2000" b="0" i="0" u="none">
                <a:solidFill>
                  <a:srgbClr val="FF9900"/>
                </a:solidFill>
                <a:latin typeface="Arial"/>
                <a:ea typeface="Arial"/>
                <a:cs typeface="Arial"/>
                <a:sym typeface="Arial"/>
              </a:rPr>
              <a:t>респонденты указали: </a:t>
            </a:r>
            <a:br>
              <a:rPr lang="en-US" sz="2000" b="0" i="0" u="none">
                <a:solidFill>
                  <a:srgbClr val="FF9900"/>
                </a:solidFill>
                <a:latin typeface="Arial"/>
                <a:ea typeface="Arial"/>
                <a:cs typeface="Arial"/>
                <a:sym typeface="Arial"/>
              </a:rPr>
            </a:br>
            <a:endParaRPr/>
          </a:p>
          <a:p>
            <a:pPr marL="84137" marR="0" lvl="0" indent="185738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endParaRPr sz="2000" b="0" i="0" u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84137" marR="0" lvl="0" indent="185738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None/>
            </a:pPr>
            <a:r>
              <a:rPr lang="en-US" sz="20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 - ухудшение социально-экономического положения населения; </a:t>
            </a:r>
            <a:br>
              <a:rPr lang="en-US" sz="20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0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   </a:t>
            </a:r>
            <a:r>
              <a:rPr lang="en-US" sz="20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- усиление противоборства криминальных группировок; </a:t>
            </a:r>
            <a:br>
              <a:rPr lang="en-US" sz="20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0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    - расслоение населения по имущественному признаку; </a:t>
            </a:r>
            <a:br>
              <a:rPr lang="en-US" sz="20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0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   </a:t>
            </a:r>
            <a:r>
              <a:rPr lang="en-US" sz="20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- деятельность национально- и регилиозно-экстремистских группировок; </a:t>
            </a:r>
            <a:br>
              <a:rPr lang="en-US" sz="20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0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    - приграничное положение, близость к местности, где происходят межнациональные конфликты, войны; </a:t>
            </a:r>
            <a:br>
              <a:rPr lang="en-US" sz="20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0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    - рост числа безработных в самых различных социальных группах; </a:t>
            </a:r>
            <a:br>
              <a:rPr lang="en-US" sz="20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0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   </a:t>
            </a:r>
            <a:r>
              <a:rPr lang="en-US" sz="20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- приток мигрантов из стран ближнего зарубежья; </a:t>
            </a:r>
            <a:br>
              <a:rPr lang="en-US" sz="20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0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   </a:t>
            </a:r>
            <a:r>
              <a:rPr lang="en-US" sz="20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r>
              <a:rPr lang="en-US" sz="20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- рост национального самосознания, стремление этнических групп к национальному обособлению; </a:t>
            </a:r>
            <a:br>
              <a:rPr lang="en-US" sz="20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0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  - деятельность или влияние зарубежных террористических групп; </a:t>
            </a:r>
            <a:endParaRPr/>
          </a:p>
          <a:p>
            <a:pPr marL="84137" marR="0" lvl="0" indent="185738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None/>
            </a:pPr>
            <a:r>
              <a:rPr lang="en-US" sz="20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 - факторы дискриминации отдельных национальных общностей. </a:t>
            </a:r>
            <a:endParaRPr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Google Shape;543;p60"/>
          <p:cNvSpPr txBox="1"/>
          <p:nvPr/>
        </p:nvSpPr>
        <p:spPr>
          <a:xfrm>
            <a:off x="323850" y="-42862"/>
            <a:ext cx="8569325" cy="1343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8200"/>
              <a:buFont typeface="Arial"/>
              <a:buNone/>
            </a:pPr>
            <a:r>
              <a:rPr lang="en-US" sz="8200" b="0" i="0" u="none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SOS</a:t>
            </a:r>
            <a:endParaRPr dirty="0">
              <a:solidFill>
                <a:srgbClr val="C00000"/>
              </a:solidFill>
            </a:endParaRPr>
          </a:p>
        </p:txBody>
      </p:sp>
      <p:sp>
        <p:nvSpPr>
          <p:cNvPr id="544" name="Google Shape;544;p60"/>
          <p:cNvSpPr txBox="1"/>
          <p:nvPr/>
        </p:nvSpPr>
        <p:spPr>
          <a:xfrm>
            <a:off x="250825" y="1125537"/>
            <a:ext cx="8642350" cy="527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63537" marR="0" lvl="0" indent="-28257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Arial"/>
              <a:buNone/>
            </a:pPr>
            <a:r>
              <a:rPr lang="en-US" sz="3200" b="0" i="0" u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lang="en-US" sz="3200" b="0" i="0" u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Россия</a:t>
            </a:r>
            <a:r>
              <a:rPr lang="en-US" sz="3200" b="0" i="0" u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0" i="0" u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сегодня</a:t>
            </a:r>
            <a:r>
              <a:rPr lang="en-US" sz="3200" b="0" i="0" u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, в </a:t>
            </a:r>
            <a:r>
              <a:rPr lang="en-US" sz="3200" b="0" i="0" u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начале</a:t>
            </a:r>
            <a:r>
              <a:rPr lang="en-US" sz="3200" b="0" i="0" u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21 </a:t>
            </a:r>
            <a:r>
              <a:rPr lang="en-US" sz="3200" b="0" i="0" u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века</a:t>
            </a:r>
            <a:r>
              <a:rPr lang="en-US" sz="3200" b="0" i="0" u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0" i="0" u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имеет</a:t>
            </a:r>
            <a:r>
              <a:rPr lang="en-US" sz="3200" b="0" i="0" u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0" i="0" u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около</a:t>
            </a:r>
            <a:r>
              <a:rPr lang="en-US" sz="3200" b="0" i="0" u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i="0" u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4-х </a:t>
            </a:r>
            <a:r>
              <a:rPr lang="en-US" sz="3200" b="1" i="0" u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миллионов</a:t>
            </a:r>
            <a:r>
              <a:rPr lang="en-US" sz="3200" b="1" i="0" u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0" i="0" u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беспризорных</a:t>
            </a:r>
            <a:r>
              <a:rPr lang="en-US" sz="3200" b="0" i="0" u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0" i="0" u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детей</a:t>
            </a:r>
            <a:r>
              <a:rPr lang="en-US" sz="3200" b="0" i="0" u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en-US" sz="3200" b="0" i="0" u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Через</a:t>
            </a:r>
            <a:r>
              <a:rPr lang="en-US" sz="3200" b="0" i="0" u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0" i="0" u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несколько</a:t>
            </a:r>
            <a:r>
              <a:rPr lang="en-US" sz="3200" b="0" i="0" u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0" i="0" u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лет</a:t>
            </a:r>
            <a:r>
              <a:rPr lang="en-US" sz="3200" b="0" i="0" u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0" i="0" u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те</a:t>
            </a:r>
            <a:r>
              <a:rPr lang="en-US" sz="3200" b="0" i="0" u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3200" b="0" i="0" u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кто</a:t>
            </a:r>
            <a:r>
              <a:rPr lang="en-US" sz="3200" b="0" i="0" u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0" i="0" u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из</a:t>
            </a:r>
            <a:r>
              <a:rPr lang="en-US" sz="3200" b="0" i="0" u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0" i="0" u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них</a:t>
            </a:r>
            <a:r>
              <a:rPr lang="en-US" sz="3200" b="0" i="0" u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0" i="0" u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останется</a:t>
            </a:r>
            <a:r>
              <a:rPr lang="en-US" sz="3200" b="0" i="0" u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в </a:t>
            </a:r>
            <a:r>
              <a:rPr lang="en-US" sz="3200" b="0" i="0" u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живых</a:t>
            </a:r>
            <a:r>
              <a:rPr lang="en-US" sz="3200" b="0" i="0" u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3200" b="0" i="0" u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станут</a:t>
            </a:r>
            <a:r>
              <a:rPr lang="en-US" sz="3200" b="0" i="0" u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0" i="0" u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базой</a:t>
            </a:r>
            <a:r>
              <a:rPr lang="en-US" sz="3200" b="0" i="0" u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НОВОГО ТЕРРОРА - </a:t>
            </a:r>
            <a:r>
              <a:rPr lang="en-US" sz="3200" b="1" i="0" u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СОЦИАЛЬНОГО</a:t>
            </a:r>
            <a:r>
              <a:rPr lang="en-US" sz="3200" b="0" i="0" u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3200" b="0" i="0" u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внутреннего</a:t>
            </a:r>
            <a:r>
              <a:rPr lang="en-US" sz="3200" b="0" i="0" u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3200" b="0" i="0" u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на</a:t>
            </a:r>
            <a:r>
              <a:rPr lang="en-US" sz="3200" b="0" i="0" u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0" i="0" u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каждой</a:t>
            </a:r>
            <a:r>
              <a:rPr lang="en-US" sz="3200" b="0" i="0" u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0" i="0" u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улице</a:t>
            </a:r>
            <a:r>
              <a:rPr lang="en-US" sz="3200" b="0" i="0" u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, в </a:t>
            </a:r>
            <a:r>
              <a:rPr lang="en-US" sz="3200" b="0" i="0" u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каждом</a:t>
            </a:r>
            <a:r>
              <a:rPr lang="en-US" sz="3200" b="0" i="0" u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0" i="0" u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городе</a:t>
            </a:r>
            <a:r>
              <a:rPr lang="en-US" sz="3200" b="0" i="0" u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, в </a:t>
            </a:r>
            <a:r>
              <a:rPr lang="en-US" sz="3200" b="0" i="0" u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каждом</a:t>
            </a:r>
            <a:r>
              <a:rPr lang="en-US" sz="3200" b="0" i="0" u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0" i="0" u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доме</a:t>
            </a:r>
            <a:r>
              <a:rPr lang="en-US" sz="3200" b="0" i="0" u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!!! </a:t>
            </a:r>
            <a:endParaRPr dirty="0"/>
          </a:p>
          <a:p>
            <a:pPr marL="363537" marR="0" lvl="0" indent="-282573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Arial"/>
              <a:buNone/>
            </a:pPr>
            <a:r>
              <a:rPr lang="en-US" sz="3200" b="0" i="0" u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 dirty="0"/>
          </a:p>
          <a:p>
            <a:pPr marL="363537" marR="0" lvl="0" indent="-282573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Arial"/>
              <a:buNone/>
            </a:pPr>
            <a:r>
              <a:rPr lang="en-US" sz="3200" b="1" i="0" u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                        </a:t>
            </a:r>
            <a:r>
              <a:rPr lang="en-US" sz="3200" b="1" i="0" u="none" dirty="0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ЛЮДИ, ОПОМНИТЕСЬ!!!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b="1" i="0" u="none" dirty="0">
              <a:solidFill>
                <a:srgbClr val="CC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45" name="Google Shape;545;p6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3850" y="4767262"/>
            <a:ext cx="2447925" cy="18367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Google Shape;551;p61"/>
          <p:cNvSpPr txBox="1">
            <a:spLocks noGrp="1"/>
          </p:cNvSpPr>
          <p:nvPr>
            <p:ph type="title"/>
          </p:nvPr>
        </p:nvSpPr>
        <p:spPr>
          <a:xfrm>
            <a:off x="250825" y="169862"/>
            <a:ext cx="8713787" cy="703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1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en-US" sz="4000" b="0" i="0" u="none" dirty="0" err="1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Рефлексия</a:t>
            </a:r>
            <a:r>
              <a:rPr lang="en-US" sz="4000" b="0" i="0" u="none" dirty="0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 в </a:t>
            </a:r>
            <a:r>
              <a:rPr lang="en-US" sz="4000" b="0" i="0" u="none" dirty="0" err="1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группах</a:t>
            </a:r>
            <a:endParaRPr dirty="0">
              <a:solidFill>
                <a:srgbClr val="FFC000"/>
              </a:solidFill>
            </a:endParaRPr>
          </a:p>
        </p:txBody>
      </p:sp>
      <p:sp>
        <p:nvSpPr>
          <p:cNvPr id="552" name="Google Shape;552;p61"/>
          <p:cNvSpPr txBox="1">
            <a:spLocks noGrp="1"/>
          </p:cNvSpPr>
          <p:nvPr>
            <p:ph type="body" idx="1"/>
          </p:nvPr>
        </p:nvSpPr>
        <p:spPr>
          <a:xfrm>
            <a:off x="250825" y="836612"/>
            <a:ext cx="8713787" cy="5688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341312" lvl="0" indent="-3413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FF99"/>
              </a:buClr>
              <a:buSzPts val="2240"/>
              <a:buFont typeface="Noto Sans Symbols"/>
              <a:buChar char="⮚"/>
            </a:pPr>
            <a:r>
              <a:rPr lang="en-US" sz="28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Как же не стать жертвой теракта?</a:t>
            </a:r>
            <a:r>
              <a:rPr lang="en-US" sz="28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  <a:p>
            <a:pPr marL="341312" lvl="0" indent="-341312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99FF99"/>
              </a:buClr>
              <a:buSzPts val="2240"/>
              <a:buFont typeface="Noto Sans Symbols"/>
              <a:buChar char="⮚"/>
            </a:pPr>
            <a:r>
              <a:rPr lang="en-US" sz="28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Что такое гражданская бдительность?</a:t>
            </a:r>
            <a:r>
              <a:rPr lang="en-US" sz="28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  <a:p>
            <a:pPr marL="341312" lvl="0" indent="-341312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99FF99"/>
              </a:buClr>
              <a:buSzPts val="2240"/>
              <a:buFont typeface="Noto Sans Symbols"/>
              <a:buChar char="⮚"/>
            </a:pPr>
            <a:r>
              <a:rPr lang="en-US" sz="28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Какие действия необходимо применить при обнаружении подозрительных предметов?</a:t>
            </a:r>
            <a:r>
              <a:rPr lang="en-US" sz="28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  <a:p>
            <a:pPr marL="341312" lvl="0" indent="-341312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99FF99"/>
              </a:buClr>
              <a:buSzPts val="2240"/>
              <a:buFont typeface="Noto Sans Symbols"/>
              <a:buChar char="⮚"/>
            </a:pPr>
            <a:r>
              <a:rPr lang="en-US" sz="28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Если вы услышали выстрелы, находясь дома, ваши первые действия?</a:t>
            </a:r>
            <a:r>
              <a:rPr lang="en-US" sz="28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  <a:p>
            <a:pPr marL="341312" lvl="0" indent="-341312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99FF99"/>
              </a:buClr>
              <a:buSzPts val="2240"/>
              <a:buFont typeface="Noto Sans Symbols"/>
              <a:buChar char="⮚"/>
            </a:pPr>
            <a:r>
              <a:rPr lang="en-US" sz="28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Если вам поступила угроза по телефону вам необходимо</a:t>
            </a:r>
            <a:r>
              <a:rPr lang="en-US" sz="28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  <a:p>
            <a:pPr marL="341312" lvl="0" indent="-341312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99FF99"/>
              </a:buClr>
              <a:buSzPts val="2240"/>
              <a:buFont typeface="Noto Sans Symbols"/>
              <a:buChar char="⮚"/>
            </a:pPr>
            <a:r>
              <a:rPr lang="en-US" sz="28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Если рядом прогремел взрыв, ваши действия?</a:t>
            </a:r>
            <a:r>
              <a:rPr lang="en-US" sz="28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Google Shape;558;p62"/>
          <p:cNvSpPr txBox="1">
            <a:spLocks noGrp="1"/>
          </p:cNvSpPr>
          <p:nvPr>
            <p:ph type="body" idx="1"/>
          </p:nvPr>
        </p:nvSpPr>
        <p:spPr>
          <a:xfrm>
            <a:off x="179387" y="333375"/>
            <a:ext cx="8713787" cy="6264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341312" lvl="0" indent="-34131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60"/>
              <a:buNone/>
            </a:pPr>
            <a:r>
              <a:rPr lang="en-US" sz="32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  <a:p>
            <a:pPr marL="341312" lvl="0" indent="-341312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99FF99"/>
              </a:buClr>
              <a:buSzPts val="2560"/>
              <a:buFont typeface="Noto Sans Symbols"/>
              <a:buChar char="⮚"/>
            </a:pPr>
            <a:r>
              <a:rPr lang="en-US" sz="32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Терракты, военные конфликты – почему это стало реальностью нашего времени?</a:t>
            </a:r>
            <a:endParaRPr/>
          </a:p>
          <a:p>
            <a:pPr marL="341312" lvl="0" indent="-341312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99FF99"/>
              </a:buClr>
              <a:buSzPts val="2560"/>
              <a:buFont typeface="Noto Sans Symbols"/>
              <a:buChar char="⮚"/>
            </a:pPr>
            <a:r>
              <a:rPr lang="en-US" sz="32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    Чего не хватает всем людям сегодня, что, как вам кажется, должно измениться в мире?</a:t>
            </a:r>
            <a:endParaRPr/>
          </a:p>
          <a:p>
            <a:pPr marL="341312" lvl="0" indent="-341312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99FF99"/>
              </a:buClr>
              <a:buSzPts val="2560"/>
              <a:buFont typeface="Noto Sans Symbols"/>
              <a:buChar char="⮚"/>
            </a:pPr>
            <a:r>
              <a:rPr lang="en-US" sz="32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   Есть ли надежда, что человечество будет жить без потрясений и конфликтов?</a:t>
            </a:r>
            <a:endParaRPr/>
          </a:p>
          <a:p>
            <a:pPr marL="341313" lvl="0" indent="-178753" algn="l" rtl="0">
              <a:spcBef>
                <a:spcPts val="800"/>
              </a:spcBef>
              <a:spcAft>
                <a:spcPts val="0"/>
              </a:spcAft>
              <a:buSzPts val="2560"/>
              <a:buNone/>
            </a:pPr>
            <a:endParaRPr sz="3200" b="0" i="0" u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28"/>
          <p:cNvSpPr txBox="1">
            <a:spLocks noGrp="1"/>
          </p:cNvSpPr>
          <p:nvPr>
            <p:ph type="title"/>
          </p:nvPr>
        </p:nvSpPr>
        <p:spPr>
          <a:xfrm>
            <a:off x="395287" y="823912"/>
            <a:ext cx="8229600" cy="4481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1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en-US" sz="4800" b="0" i="0" u="none" dirty="0" err="1">
                <a:solidFill>
                  <a:srgbClr val="C00000"/>
                </a:solidFill>
                <a:latin typeface="Arial Black"/>
                <a:ea typeface="Arial Black"/>
                <a:cs typeface="Arial Black"/>
                <a:sym typeface="Arial Black"/>
              </a:rPr>
              <a:t>Терроризм</a:t>
            </a:r>
            <a:r>
              <a:rPr lang="en-US" sz="4800" b="0" i="0" u="none" dirty="0">
                <a:solidFill>
                  <a:srgbClr val="CC0000"/>
                </a:solidFill>
                <a:latin typeface="Arial Black"/>
                <a:ea typeface="Arial Black"/>
                <a:cs typeface="Arial Black"/>
                <a:sym typeface="Arial Black"/>
              </a:rPr>
              <a:t> </a:t>
            </a:r>
            <a:r>
              <a:rPr lang="en-US" sz="4800" b="0" i="0" u="none" dirty="0">
                <a:solidFill>
                  <a:srgbClr val="AFE1FF"/>
                </a:solidFill>
                <a:latin typeface="Arial Black"/>
                <a:ea typeface="Arial Black"/>
                <a:cs typeface="Arial Black"/>
                <a:sym typeface="Arial Black"/>
              </a:rPr>
              <a:t>– </a:t>
            </a:r>
            <a:r>
              <a:rPr lang="en-US" sz="4800" b="0" i="0" u="none" dirty="0" err="1">
                <a:solidFill>
                  <a:srgbClr val="AFE1FF"/>
                </a:solidFill>
                <a:latin typeface="Arial Black"/>
                <a:ea typeface="Arial Black"/>
                <a:cs typeface="Arial Black"/>
                <a:sym typeface="Arial Black"/>
              </a:rPr>
              <a:t>это</a:t>
            </a:r>
            <a:r>
              <a:rPr lang="en-US" sz="4800" b="0" i="0" u="none" dirty="0">
                <a:solidFill>
                  <a:srgbClr val="AFE1FF"/>
                </a:solidFill>
                <a:latin typeface="Arial Black"/>
                <a:ea typeface="Arial Black"/>
                <a:cs typeface="Arial Black"/>
                <a:sym typeface="Arial Black"/>
              </a:rPr>
              <a:t> </a:t>
            </a:r>
            <a:r>
              <a:rPr lang="en-US" sz="4800" b="0" i="0" u="none" dirty="0" err="1">
                <a:solidFill>
                  <a:srgbClr val="AFE1FF"/>
                </a:solidFill>
                <a:latin typeface="Arial Black"/>
                <a:ea typeface="Arial Black"/>
                <a:cs typeface="Arial Black"/>
                <a:sym typeface="Arial Black"/>
              </a:rPr>
              <a:t>использование</a:t>
            </a:r>
            <a:r>
              <a:rPr lang="en-US" sz="4800" b="0" i="0" u="none" dirty="0">
                <a:solidFill>
                  <a:srgbClr val="AFE1FF"/>
                </a:solidFill>
                <a:latin typeface="Arial Black"/>
                <a:ea typeface="Arial Black"/>
                <a:cs typeface="Arial Black"/>
                <a:sym typeface="Arial Black"/>
              </a:rPr>
              <a:t> </a:t>
            </a:r>
            <a:r>
              <a:rPr lang="en-US" sz="4800" b="0" i="0" u="none" dirty="0" err="1">
                <a:solidFill>
                  <a:srgbClr val="AFE1FF"/>
                </a:solidFill>
                <a:latin typeface="Arial Black"/>
                <a:ea typeface="Arial Black"/>
                <a:cs typeface="Arial Black"/>
                <a:sym typeface="Arial Black"/>
              </a:rPr>
              <a:t>силы</a:t>
            </a:r>
            <a:r>
              <a:rPr lang="en-US" sz="4800" b="0" i="0" u="none" dirty="0">
                <a:solidFill>
                  <a:srgbClr val="AFE1FF"/>
                </a:solidFill>
                <a:latin typeface="Arial Black"/>
                <a:ea typeface="Arial Black"/>
                <a:cs typeface="Arial Black"/>
                <a:sym typeface="Arial Black"/>
              </a:rPr>
              <a:t> в </a:t>
            </a:r>
            <a:r>
              <a:rPr lang="en-US" sz="4800" b="0" i="0" u="none" dirty="0" err="1">
                <a:solidFill>
                  <a:srgbClr val="AFE1FF"/>
                </a:solidFill>
                <a:latin typeface="Arial Black"/>
                <a:ea typeface="Arial Black"/>
                <a:cs typeface="Arial Black"/>
                <a:sym typeface="Arial Black"/>
              </a:rPr>
              <a:t>политических</a:t>
            </a:r>
            <a:r>
              <a:rPr lang="en-US" sz="4800" b="0" i="0" u="none" dirty="0">
                <a:solidFill>
                  <a:srgbClr val="AFE1FF"/>
                </a:solidFill>
                <a:latin typeface="Arial Black"/>
                <a:ea typeface="Arial Black"/>
                <a:cs typeface="Arial Black"/>
                <a:sym typeface="Arial Black"/>
              </a:rPr>
              <a:t> </a:t>
            </a:r>
            <a:r>
              <a:rPr lang="en-US" sz="4800" b="0" i="0" u="none" dirty="0" err="1">
                <a:solidFill>
                  <a:srgbClr val="AFE1FF"/>
                </a:solidFill>
                <a:latin typeface="Arial Black"/>
                <a:ea typeface="Arial Black"/>
                <a:cs typeface="Arial Black"/>
                <a:sym typeface="Arial Black"/>
              </a:rPr>
              <a:t>целях</a:t>
            </a:r>
            <a:r>
              <a:rPr lang="en-US" sz="4800" b="0" i="0" u="none" dirty="0">
                <a:solidFill>
                  <a:srgbClr val="AFE1FF"/>
                </a:solidFill>
                <a:latin typeface="Arial Black"/>
                <a:ea typeface="Arial Black"/>
                <a:cs typeface="Arial Black"/>
                <a:sym typeface="Arial Black"/>
              </a:rPr>
              <a:t>, </a:t>
            </a:r>
            <a:r>
              <a:rPr lang="en-US" sz="4800" b="0" i="0" u="none" dirty="0" err="1">
                <a:solidFill>
                  <a:srgbClr val="AFE1FF"/>
                </a:solidFill>
                <a:latin typeface="Arial Black"/>
                <a:ea typeface="Arial Black"/>
                <a:cs typeface="Arial Black"/>
                <a:sym typeface="Arial Black"/>
              </a:rPr>
              <a:t>специфическая</a:t>
            </a:r>
            <a:r>
              <a:rPr lang="en-US" sz="4800" b="0" i="0" u="none" dirty="0">
                <a:solidFill>
                  <a:srgbClr val="AFE1FF"/>
                </a:solidFill>
                <a:latin typeface="Arial Black"/>
                <a:ea typeface="Arial Black"/>
                <a:cs typeface="Arial Black"/>
                <a:sym typeface="Arial Black"/>
              </a:rPr>
              <a:t> </a:t>
            </a:r>
            <a:r>
              <a:rPr lang="en-US" sz="4800" b="0" i="0" u="none" dirty="0" err="1">
                <a:solidFill>
                  <a:srgbClr val="AFE1FF"/>
                </a:solidFill>
                <a:latin typeface="Arial Black"/>
                <a:ea typeface="Arial Black"/>
                <a:cs typeface="Arial Black"/>
                <a:sym typeface="Arial Black"/>
              </a:rPr>
              <a:t>форма</a:t>
            </a:r>
            <a:r>
              <a:rPr lang="en-US" sz="4800" b="0" i="0" u="none" dirty="0">
                <a:solidFill>
                  <a:srgbClr val="AFE1FF"/>
                </a:solidFill>
                <a:latin typeface="Arial Black"/>
                <a:ea typeface="Arial Black"/>
                <a:cs typeface="Arial Black"/>
                <a:sym typeface="Arial Black"/>
              </a:rPr>
              <a:t> </a:t>
            </a:r>
            <a:r>
              <a:rPr lang="en-US" sz="4800" b="0" i="0" u="none" dirty="0" err="1">
                <a:solidFill>
                  <a:srgbClr val="AFE1FF"/>
                </a:solidFill>
                <a:latin typeface="Arial Black"/>
                <a:ea typeface="Arial Black"/>
                <a:cs typeface="Arial Black"/>
                <a:sym typeface="Arial Black"/>
              </a:rPr>
              <a:t>политического</a:t>
            </a:r>
            <a:r>
              <a:rPr lang="en-US" sz="4800" b="0" i="0" u="none" dirty="0">
                <a:solidFill>
                  <a:srgbClr val="AFE1FF"/>
                </a:solidFill>
                <a:latin typeface="Arial Black"/>
                <a:ea typeface="Arial Black"/>
                <a:cs typeface="Arial Black"/>
                <a:sym typeface="Arial Black"/>
              </a:rPr>
              <a:t> </a:t>
            </a:r>
            <a:r>
              <a:rPr lang="en-US" sz="4800" b="0" i="0" u="none" dirty="0" err="1">
                <a:solidFill>
                  <a:srgbClr val="AFE1FF"/>
                </a:solidFill>
                <a:latin typeface="Arial Black"/>
                <a:ea typeface="Arial Black"/>
                <a:cs typeface="Arial Black"/>
                <a:sym typeface="Arial Black"/>
              </a:rPr>
              <a:t>насилия</a:t>
            </a:r>
            <a:r>
              <a:rPr lang="en-US" sz="4800" b="0" i="0" u="none" dirty="0">
                <a:solidFill>
                  <a:srgbClr val="AFE1FF"/>
                </a:solidFill>
                <a:latin typeface="Arial Black"/>
                <a:ea typeface="Arial Black"/>
                <a:cs typeface="Arial Black"/>
                <a:sym typeface="Arial Black"/>
              </a:rPr>
              <a:t>.</a:t>
            </a:r>
            <a:r>
              <a:rPr lang="en-US" sz="4000" b="0" i="0" u="none" dirty="0">
                <a:solidFill>
                  <a:srgbClr val="CCECFF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3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29"/>
          <p:cNvSpPr txBox="1">
            <a:spLocks noGrp="1"/>
          </p:cNvSpPr>
          <p:nvPr>
            <p:ph type="title"/>
          </p:nvPr>
        </p:nvSpPr>
        <p:spPr>
          <a:xfrm>
            <a:off x="354342" y="220243"/>
            <a:ext cx="8229600" cy="6188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1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sz="3600" b="1" i="0" u="sng" dirty="0" err="1">
                <a:solidFill>
                  <a:srgbClr val="C00000"/>
                </a:solidFill>
                <a:latin typeface="Arial Black"/>
                <a:ea typeface="Arial Black"/>
                <a:cs typeface="Arial Black"/>
                <a:sym typeface="Arial Black"/>
              </a:rPr>
              <a:t>Терроризм</a:t>
            </a:r>
            <a:r>
              <a:rPr lang="en-US" sz="3600" b="1" i="0" u="sng" dirty="0">
                <a:solidFill>
                  <a:srgbClr val="C00000"/>
                </a:solidFill>
                <a:latin typeface="Arial Black"/>
                <a:ea typeface="Arial Black"/>
                <a:cs typeface="Arial Black"/>
                <a:sym typeface="Arial Black"/>
              </a:rPr>
              <a:t> –</a:t>
            </a:r>
            <a:r>
              <a:rPr lang="en-US" sz="2800" b="0" i="0" u="none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акции</a:t>
            </a:r>
            <a:r>
              <a:rPr lang="en-US" sz="2800" b="0" i="0" u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2800" b="0" i="0" u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сопряженные</a:t>
            </a:r>
            <a:r>
              <a:rPr lang="en-US" sz="2800" b="0" i="0" u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с </a:t>
            </a:r>
            <a:r>
              <a:rPr lang="en-US" sz="2800" b="0" i="0" u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применением</a:t>
            </a:r>
            <a:r>
              <a:rPr lang="en-US" sz="2800" b="0" i="0" u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насилия</a:t>
            </a:r>
            <a:r>
              <a:rPr lang="en-US" sz="2800" b="0" i="0" u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или</a:t>
            </a:r>
            <a:r>
              <a:rPr lang="en-US" sz="2800" b="0" i="0" u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угрозой</a:t>
            </a:r>
            <a:r>
              <a:rPr lang="en-US" sz="2800" b="0" i="0" u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насилия</a:t>
            </a:r>
            <a:r>
              <a:rPr lang="en-US" sz="2800" b="0" i="0" u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2800" b="0" i="0" u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сопровождаемые</a:t>
            </a:r>
            <a:r>
              <a:rPr lang="en-US" sz="2800" b="0" i="0" u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выдвижением</a:t>
            </a:r>
            <a:r>
              <a:rPr lang="en-US" sz="2800" b="0" i="0" u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конкретных</a:t>
            </a:r>
            <a:r>
              <a:rPr lang="en-US" sz="2800" b="0" i="0" u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требований</a:t>
            </a:r>
            <a:r>
              <a:rPr lang="en-US" sz="2800" b="0" i="0" u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en-US" sz="2800" b="0" i="0" u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Насилие</a:t>
            </a:r>
            <a:r>
              <a:rPr lang="en-US" sz="2800" b="0" i="0" u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направлено</a:t>
            </a:r>
            <a:r>
              <a:rPr lang="en-US" sz="2800" b="0" i="0" u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против</a:t>
            </a:r>
            <a:r>
              <a:rPr lang="en-US" sz="2800" b="0" i="0" u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гражданских</a:t>
            </a:r>
            <a:r>
              <a:rPr lang="en-US" sz="2800" b="0" i="0" u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объектов</a:t>
            </a:r>
            <a:r>
              <a:rPr lang="en-US" sz="2800" b="0" i="0" u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и </a:t>
            </a:r>
            <a:r>
              <a:rPr lang="en-US" sz="2800" b="0" i="0" u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лиц</a:t>
            </a:r>
            <a:r>
              <a:rPr lang="en-US" sz="2800" b="0" i="0" u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en-US" sz="2800" b="0" i="0" u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Мотивы</a:t>
            </a:r>
            <a:r>
              <a:rPr lang="en-US" sz="2800" b="0" i="0" u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имеют</a:t>
            </a:r>
            <a:r>
              <a:rPr lang="en-US" sz="2800" b="0" i="0" u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политический</a:t>
            </a:r>
            <a:r>
              <a:rPr lang="en-US" sz="2800" b="0" i="0" u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или</a:t>
            </a:r>
            <a:r>
              <a:rPr lang="en-US" sz="2800" b="0" i="0" u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иной</a:t>
            </a:r>
            <a:r>
              <a:rPr lang="en-US" sz="2800" b="0" i="0" u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характер</a:t>
            </a:r>
            <a:r>
              <a:rPr lang="en-US" sz="2800" b="0" i="0" u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en-US" sz="2800" b="0" i="0" u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Исполнители</a:t>
            </a:r>
            <a:r>
              <a:rPr lang="en-US" sz="2800" b="0" i="0" u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малочисленны</a:t>
            </a:r>
            <a:r>
              <a:rPr lang="en-US" sz="2800" b="0" i="0" u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2800" b="0" i="0" u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оторваны</a:t>
            </a:r>
            <a:r>
              <a:rPr lang="en-US" sz="2800" b="0" i="0" u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от</a:t>
            </a:r>
            <a:r>
              <a:rPr lang="en-US" sz="2800" b="0" i="0" u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населения</a:t>
            </a:r>
            <a:r>
              <a:rPr lang="en-US" sz="2800" b="0" i="0" u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2800" b="0" i="0" u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являются</a:t>
            </a:r>
            <a:r>
              <a:rPr lang="en-US" sz="2800" b="0" i="0" u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членами</a:t>
            </a:r>
            <a:r>
              <a:rPr lang="en-US" sz="2800" b="0" i="0" u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организованных</a:t>
            </a:r>
            <a:r>
              <a:rPr lang="en-US" sz="2800" b="0" i="0" u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групп</a:t>
            </a:r>
            <a:r>
              <a:rPr lang="en-US" sz="2800" b="0" i="0" u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2800" b="0" i="0" u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берут</a:t>
            </a:r>
            <a:r>
              <a:rPr lang="en-US" sz="2800" b="0" i="0" u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на</a:t>
            </a:r>
            <a:r>
              <a:rPr lang="en-US" sz="2800" b="0" i="0" u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себя</a:t>
            </a:r>
            <a:r>
              <a:rPr lang="en-US" sz="2800" b="0" i="0" u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ответственность</a:t>
            </a:r>
            <a:r>
              <a:rPr lang="en-US" sz="2800" b="0" i="0" u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lang="en-US" sz="2800" b="0" i="0" u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за</a:t>
            </a:r>
            <a:r>
              <a:rPr lang="en-US" sz="2800" b="0" i="0" u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совершаемые</a:t>
            </a:r>
            <a:r>
              <a:rPr lang="en-US" sz="2800" b="0" i="0" u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акции</a:t>
            </a:r>
            <a:r>
              <a:rPr lang="en-US" sz="2800" b="0" i="0" u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en-US" sz="2800" b="0" i="0" u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Акции</a:t>
            </a:r>
            <a:r>
              <a:rPr lang="en-US" sz="2800" b="0" i="0" u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совершаются</a:t>
            </a:r>
            <a:r>
              <a:rPr lang="en-US" sz="2800" b="0" i="0" u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так</a:t>
            </a:r>
            <a:r>
              <a:rPr lang="en-US" sz="2800" b="0" i="0" u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2800" b="0" i="0" u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чтобы</a:t>
            </a:r>
            <a:r>
              <a:rPr lang="en-US" sz="2800" b="0" i="0" u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привлечь</a:t>
            </a:r>
            <a:r>
              <a:rPr lang="en-US" sz="2800" b="0" i="0" u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максимум</a:t>
            </a:r>
            <a:r>
              <a:rPr lang="en-US" sz="2800" b="0" i="0" u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внимания</a:t>
            </a:r>
            <a:r>
              <a:rPr lang="en-US" sz="2800" b="0" i="0" u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и </a:t>
            </a:r>
            <a:r>
              <a:rPr lang="en-US" sz="2800" b="0" i="0" u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оказать</a:t>
            </a:r>
            <a:r>
              <a:rPr lang="en-US" sz="2800" b="0" i="0" u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воздействие</a:t>
            </a:r>
            <a:r>
              <a:rPr lang="en-US" sz="2800" b="0" i="0" u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на</a:t>
            </a:r>
            <a:r>
              <a:rPr lang="en-US" sz="2800" b="0" i="0" u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власть</a:t>
            </a:r>
            <a:r>
              <a:rPr lang="en-US" sz="2800" b="0" i="0" u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или</a:t>
            </a:r>
            <a:r>
              <a:rPr lang="en-US" sz="2800" b="0" i="0" u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определённые</a:t>
            </a:r>
            <a:r>
              <a:rPr lang="en-US" sz="2800" b="0" i="0" u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группы</a:t>
            </a:r>
            <a:r>
              <a:rPr lang="en-US" sz="2800" b="0" i="0" u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населения</a:t>
            </a:r>
            <a:r>
              <a:rPr lang="en-US" sz="2800" b="0" i="0" u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2800" b="0" i="0" u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выходя</a:t>
            </a:r>
            <a:r>
              <a:rPr lang="en-US" sz="2800" b="0" i="0" u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за</a:t>
            </a:r>
            <a:r>
              <a:rPr lang="en-US" sz="2800" b="0" i="0" u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рамки</a:t>
            </a:r>
            <a:r>
              <a:rPr lang="en-US" sz="2800" b="0" i="0" u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причинения</a:t>
            </a:r>
            <a:r>
              <a:rPr lang="en-US" sz="2800" b="0" i="0" u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непосредственного</a:t>
            </a:r>
            <a:r>
              <a:rPr lang="en-US" sz="2800" b="0" i="0" u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физического</a:t>
            </a:r>
            <a:r>
              <a:rPr lang="en-US" sz="2800" b="0" i="0" u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ущерба</a:t>
            </a:r>
            <a:r>
              <a:rPr lang="en-US" sz="2800" b="0" i="0" u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dirty="0"/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30"/>
          <p:cNvSpPr txBox="1">
            <a:spLocks noGrp="1"/>
          </p:cNvSpPr>
          <p:nvPr>
            <p:ph type="title"/>
          </p:nvPr>
        </p:nvSpPr>
        <p:spPr>
          <a:xfrm>
            <a:off x="539750" y="547687"/>
            <a:ext cx="8229600" cy="5032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1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</a:pPr>
            <a:r>
              <a:rPr lang="en-US" sz="5400" b="0" i="0" u="none" dirty="0" err="1">
                <a:solidFill>
                  <a:srgbClr val="FFCCCC"/>
                </a:solidFill>
                <a:latin typeface="Arial"/>
                <a:ea typeface="Arial"/>
                <a:cs typeface="Arial"/>
                <a:sym typeface="Arial"/>
              </a:rPr>
              <a:t>Террористическая</a:t>
            </a:r>
            <a:r>
              <a:rPr lang="en-US" sz="5400" b="0" i="0" u="none" dirty="0">
                <a:solidFill>
                  <a:srgbClr val="FFCCCC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5400" b="0" i="0" u="none" dirty="0" err="1">
                <a:solidFill>
                  <a:srgbClr val="FFCCCC"/>
                </a:solidFill>
                <a:latin typeface="Arial"/>
                <a:ea typeface="Arial"/>
                <a:cs typeface="Arial"/>
                <a:sym typeface="Arial"/>
              </a:rPr>
              <a:t>акция</a:t>
            </a:r>
            <a:r>
              <a:rPr lang="en-US" sz="5400" b="0" i="0" u="none" dirty="0">
                <a:solidFill>
                  <a:srgbClr val="FFCCCC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5400" b="0" i="0" u="none" dirty="0" err="1">
                <a:solidFill>
                  <a:srgbClr val="FFCCCC"/>
                </a:solidFill>
                <a:latin typeface="Arial"/>
                <a:ea typeface="Arial"/>
                <a:cs typeface="Arial"/>
                <a:sym typeface="Arial"/>
              </a:rPr>
              <a:t>рассчитана</a:t>
            </a:r>
            <a:r>
              <a:rPr lang="en-US" sz="5400" b="0" i="0" u="none" dirty="0">
                <a:solidFill>
                  <a:srgbClr val="FFCCCC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5400" b="0" i="0" u="none" dirty="0" err="1">
                <a:solidFill>
                  <a:srgbClr val="FFCCCC"/>
                </a:solidFill>
                <a:latin typeface="Arial"/>
                <a:ea typeface="Arial"/>
                <a:cs typeface="Arial"/>
                <a:sym typeface="Arial"/>
              </a:rPr>
              <a:t>на</a:t>
            </a:r>
            <a:r>
              <a:rPr lang="en-US" sz="5400" b="0" i="0" u="none" dirty="0">
                <a:solidFill>
                  <a:srgbClr val="FFCCCC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5400" b="0" i="0" u="none" dirty="0" err="1">
                <a:solidFill>
                  <a:srgbClr val="FFCCCC"/>
                </a:solidFill>
                <a:latin typeface="Arial"/>
                <a:ea typeface="Arial"/>
                <a:cs typeface="Arial"/>
                <a:sym typeface="Arial"/>
              </a:rPr>
              <a:t>определённый</a:t>
            </a:r>
            <a:r>
              <a:rPr lang="en-US" sz="5400" b="0" i="0" u="none" dirty="0">
                <a:solidFill>
                  <a:srgbClr val="FFCCCC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5400" b="0" i="0" u="none" dirty="0" err="1">
                <a:solidFill>
                  <a:srgbClr val="FFCCCC"/>
                </a:solidFill>
                <a:latin typeface="Arial"/>
                <a:ea typeface="Arial"/>
                <a:cs typeface="Arial"/>
                <a:sym typeface="Arial"/>
              </a:rPr>
              <a:t>эффект</a:t>
            </a:r>
            <a:r>
              <a:rPr lang="en-US" sz="5400" b="0" i="0" u="none" dirty="0">
                <a:solidFill>
                  <a:srgbClr val="FFCCCC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en-US" sz="5400" b="0" i="0" u="none" dirty="0" err="1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посеять</a:t>
            </a:r>
            <a:r>
              <a:rPr lang="en-US" sz="5400" b="0" i="0" u="none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5400" b="0" i="0" u="none" dirty="0" err="1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страх</a:t>
            </a:r>
            <a:r>
              <a:rPr lang="en-US" sz="5400" b="0" i="0" u="none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5400" b="0" i="0" u="none" dirty="0" err="1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создать</a:t>
            </a:r>
            <a:r>
              <a:rPr lang="en-US" sz="5400" b="0" i="0" u="none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5400" b="0" i="0" u="none" dirty="0" err="1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угрозу</a:t>
            </a:r>
            <a:r>
              <a:rPr lang="en-US" sz="5400" b="0" i="0" u="none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5400" b="0" i="0" u="none" dirty="0" err="1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широкому</a:t>
            </a:r>
            <a:r>
              <a:rPr lang="en-US" sz="5400" b="0" i="0" u="none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5400" b="0" i="0" u="none" dirty="0" err="1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кругу</a:t>
            </a:r>
            <a:r>
              <a:rPr lang="en-US" sz="5400" b="0" i="0" u="none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5400" b="0" i="0" u="none" dirty="0" err="1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лиц</a:t>
            </a:r>
            <a:r>
              <a:rPr lang="en-US" sz="5400" b="0" i="0" u="none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r>
              <a:rPr lang="en-US" sz="4000" b="0" i="0" u="none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30"/>
                                        <p:tgtEl>
                                          <p:spTgt spid="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31"/>
          <p:cNvSpPr txBox="1">
            <a:spLocks noGrp="1"/>
          </p:cNvSpPr>
          <p:nvPr>
            <p:ph type="title"/>
          </p:nvPr>
        </p:nvSpPr>
        <p:spPr>
          <a:xfrm>
            <a:off x="457200" y="130175"/>
            <a:ext cx="8229600" cy="14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1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US" sz="4400" b="0" i="0" u="none">
                <a:solidFill>
                  <a:srgbClr val="660033"/>
                </a:solidFill>
                <a:latin typeface="Impact"/>
                <a:ea typeface="Impact"/>
                <a:cs typeface="Impact"/>
                <a:sym typeface="Impact"/>
              </a:rPr>
              <a:t>Три стороны конфликта террористической акции:</a:t>
            </a:r>
            <a:endParaRPr/>
          </a:p>
        </p:txBody>
      </p:sp>
      <p:sp>
        <p:nvSpPr>
          <p:cNvPr id="335" name="Google Shape;335;p3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5349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341312" lvl="0" indent="-3413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FF99"/>
              </a:buClr>
              <a:buSzPts val="3200"/>
              <a:buFont typeface="Noto Sans Symbols"/>
              <a:buChar char="⮚"/>
            </a:pPr>
            <a:r>
              <a:rPr lang="en-US" sz="4000" b="1" i="0" u="none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rPr>
              <a:t>Те, кто совершает теракт (террористы)‏</a:t>
            </a:r>
            <a:endParaRPr/>
          </a:p>
          <a:p>
            <a:pPr marL="341312" lvl="0" indent="-341312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9FF99"/>
              </a:buClr>
              <a:buSzPts val="3200"/>
              <a:buFont typeface="Noto Sans Symbols"/>
              <a:buChar char="⮚"/>
            </a:pPr>
            <a:r>
              <a:rPr lang="en-US" sz="4000" b="1" i="0" u="none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rPr>
              <a:t>Непосредственные жертвы акции</a:t>
            </a:r>
            <a:endParaRPr/>
          </a:p>
          <a:p>
            <a:pPr marL="341312" lvl="0" indent="-341312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9FF99"/>
              </a:buClr>
              <a:buSzPts val="3200"/>
              <a:buFont typeface="Noto Sans Symbols"/>
              <a:buChar char="⮚"/>
            </a:pPr>
            <a:r>
              <a:rPr lang="en-US" sz="4000" b="1" i="0" u="none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rPr>
              <a:t>Те, кого хотят запугать и заставить вести себя определённым образом</a:t>
            </a:r>
            <a:endParaRPr/>
          </a:p>
          <a:p>
            <a:pPr marL="341313" lvl="0" indent="-138113" algn="l" rtl="0">
              <a:spcBef>
                <a:spcPts val="800"/>
              </a:spcBef>
              <a:spcAft>
                <a:spcPts val="0"/>
              </a:spcAft>
              <a:buSzPts val="3200"/>
              <a:buNone/>
            </a:pPr>
            <a:endParaRPr sz="4000" b="1" i="0" u="none">
              <a:solidFill>
                <a:srgbClr val="00006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2000"/>
                                        <p:tgtEl>
                                          <p:spTgt spid="3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3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3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3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3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32"/>
          <p:cNvSpPr txBox="1"/>
          <p:nvPr/>
        </p:nvSpPr>
        <p:spPr>
          <a:xfrm>
            <a:off x="179387" y="-373062"/>
            <a:ext cx="8964612" cy="1800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ECFF"/>
              </a:buClr>
              <a:buSzPts val="2800"/>
              <a:buFont typeface="Arial"/>
              <a:buNone/>
            </a:pPr>
            <a:r>
              <a:rPr lang="en-US" sz="2800" b="1" i="0" u="none" dirty="0">
                <a:solidFill>
                  <a:srgbClr val="CCECFF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2800" b="1" i="0" u="none" dirty="0">
                <a:solidFill>
                  <a:srgbClr val="CCECFF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800" b="1" i="0" u="none" dirty="0" err="1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Террористическая</a:t>
            </a:r>
            <a:r>
              <a:rPr lang="en-US" sz="2800" b="1" i="0" u="none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1" i="0" u="none" dirty="0" err="1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деятельность</a:t>
            </a:r>
            <a:r>
              <a:rPr lang="en-US" sz="2800" b="1" i="0" u="none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br>
              <a:rPr lang="en-US" sz="2800" b="1" i="0" u="none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800" b="1" i="0" u="none" dirty="0" err="1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включает</a:t>
            </a:r>
            <a:r>
              <a:rPr lang="en-US" sz="2800" b="1" i="0" u="none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1" i="0" u="none" dirty="0" err="1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следующие</a:t>
            </a:r>
            <a:r>
              <a:rPr lang="en-US" sz="2800" b="1" i="0" u="none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1" i="0" u="none" dirty="0" err="1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действия</a:t>
            </a:r>
            <a:r>
              <a:rPr lang="en-US" sz="2800" b="1" i="0" u="none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br>
              <a:rPr lang="en-US" sz="2800" b="1" i="0" u="none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</a:br>
            <a:endParaRPr dirty="0">
              <a:solidFill>
                <a:srgbClr val="C00000"/>
              </a:solidFill>
            </a:endParaRPr>
          </a:p>
        </p:txBody>
      </p:sp>
      <p:sp>
        <p:nvSpPr>
          <p:cNvPr id="342" name="Google Shape;342;p32"/>
          <p:cNvSpPr txBox="1"/>
          <p:nvPr/>
        </p:nvSpPr>
        <p:spPr>
          <a:xfrm>
            <a:off x="179387" y="981075"/>
            <a:ext cx="8747125" cy="4111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63537" marR="0" lvl="0" indent="-282573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99FF99"/>
              </a:buClr>
              <a:buSzPts val="1440"/>
              <a:buFont typeface="Noto Sans Symbols"/>
              <a:buChar char="⮚"/>
            </a:pPr>
            <a:r>
              <a:rPr lang="en-US" sz="1800" b="0" i="0" u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Организацию</a:t>
            </a:r>
            <a:r>
              <a:rPr lang="en-US" sz="1800" b="0" i="0" u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800" b="0" i="0" u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планирование</a:t>
            </a:r>
            <a:r>
              <a:rPr lang="en-US" sz="1800" b="0" i="0" u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800" b="0" i="0" u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подготовку</a:t>
            </a:r>
            <a:r>
              <a:rPr lang="en-US" sz="1800" b="0" i="0" u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и </a:t>
            </a:r>
            <a:r>
              <a:rPr lang="en-US" sz="1800" b="0" i="0" u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реализацию</a:t>
            </a:r>
            <a:r>
              <a:rPr lang="en-US" sz="1800" b="0" i="0" u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0" i="0" u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террористической</a:t>
            </a:r>
            <a:r>
              <a:rPr lang="en-US" sz="1800" b="0" i="0" u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0" i="0" u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акции</a:t>
            </a:r>
            <a:r>
              <a:rPr lang="en-US" sz="1800" b="0" i="0" u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endParaRPr dirty="0"/>
          </a:p>
          <a:p>
            <a:pPr marL="363537" marR="0" lvl="0" indent="-282573" algn="just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 b="0" i="0" u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63537" marR="0" lvl="0" indent="-282573" algn="just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rgbClr val="99FF99"/>
              </a:buClr>
              <a:buSzPts val="1440"/>
              <a:buFont typeface="Noto Sans Symbols"/>
              <a:buChar char="⮚"/>
            </a:pPr>
            <a:r>
              <a:rPr lang="en-US" sz="1800" b="0" i="0" u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Подстрекательство</a:t>
            </a:r>
            <a:r>
              <a:rPr lang="en-US" sz="1800" b="0" i="0" u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к </a:t>
            </a:r>
            <a:r>
              <a:rPr lang="en-US" sz="1800" b="0" i="0" u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террористической</a:t>
            </a:r>
            <a:r>
              <a:rPr lang="en-US" sz="1800" b="0" i="0" u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0" i="0" u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акции</a:t>
            </a:r>
            <a:r>
              <a:rPr lang="en-US" sz="1800" b="0" i="0" u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800" b="0" i="0" u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насилию</a:t>
            </a:r>
            <a:r>
              <a:rPr lang="en-US" sz="1800" b="0" i="0" u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0" i="0" u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над</a:t>
            </a:r>
            <a:r>
              <a:rPr lang="en-US" sz="1800" b="0" i="0" u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0" i="0" u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физическими</a:t>
            </a:r>
            <a:r>
              <a:rPr lang="en-US" sz="1800" b="0" i="0" u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0" i="0" u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лицами</a:t>
            </a:r>
            <a:r>
              <a:rPr lang="en-US" sz="1800" b="0" i="0" u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0" i="0" u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или</a:t>
            </a:r>
            <a:r>
              <a:rPr lang="en-US" sz="1800" b="0" i="0" u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0" i="0" u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организациями</a:t>
            </a:r>
            <a:r>
              <a:rPr lang="en-US" sz="1800" b="0" i="0" u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800" b="0" i="0" u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уничтожению</a:t>
            </a:r>
            <a:r>
              <a:rPr lang="en-US" sz="1800" b="0" i="0" u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0" i="0" u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материальных</a:t>
            </a:r>
            <a:r>
              <a:rPr lang="en-US" sz="1800" b="0" i="0" u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0" i="0" u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объектов</a:t>
            </a:r>
            <a:r>
              <a:rPr lang="en-US" sz="1800" b="0" i="0" u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в </a:t>
            </a:r>
            <a:r>
              <a:rPr lang="en-US" sz="1800" b="0" i="0" u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террористических</a:t>
            </a:r>
            <a:r>
              <a:rPr lang="en-US" sz="1800" b="0" i="0" u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0" i="0" u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целях</a:t>
            </a:r>
            <a:r>
              <a:rPr lang="en-US" sz="1800" b="0" i="0" u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endParaRPr dirty="0"/>
          </a:p>
          <a:p>
            <a:pPr marL="363537" marR="0" lvl="0" indent="-282573" algn="just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 b="0" i="0" u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63537" marR="0" lvl="0" indent="-282573" algn="just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rgbClr val="99FF99"/>
              </a:buClr>
              <a:buSzPts val="1440"/>
              <a:buFont typeface="Noto Sans Symbols"/>
              <a:buChar char="⮚"/>
            </a:pPr>
            <a:r>
              <a:rPr lang="en-US" sz="1800" b="0" i="0" u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Организацию</a:t>
            </a:r>
            <a:r>
              <a:rPr lang="en-US" sz="1800" b="0" i="0" u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0" i="0" u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незаконного</a:t>
            </a:r>
            <a:r>
              <a:rPr lang="en-US" sz="1800" b="0" i="0" u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0" i="0" u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вооруженного</a:t>
            </a:r>
            <a:r>
              <a:rPr lang="en-US" sz="1800" b="0" i="0" u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0" i="0" u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формирования</a:t>
            </a:r>
            <a:r>
              <a:rPr lang="en-US" sz="1800" b="0" i="0" u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800" b="0" i="0" u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преступного</a:t>
            </a:r>
            <a:r>
              <a:rPr lang="en-US" sz="1800" b="0" i="0" u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0" i="0" u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сообщества</a:t>
            </a:r>
            <a:r>
              <a:rPr lang="en-US" sz="1800" b="0" i="0" u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(</a:t>
            </a:r>
            <a:r>
              <a:rPr lang="en-US" sz="1800" b="0" i="0" u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преступной</a:t>
            </a:r>
            <a:r>
              <a:rPr lang="en-US" sz="1800" b="0" i="0" u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0" i="0" u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организации</a:t>
            </a:r>
            <a:r>
              <a:rPr lang="en-US" sz="1800" b="0" i="0" u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), </a:t>
            </a:r>
            <a:r>
              <a:rPr lang="en-US" sz="1800" b="0" i="0" u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организованной</a:t>
            </a:r>
            <a:r>
              <a:rPr lang="en-US" sz="1800" b="0" i="0" u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0" i="0" u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группы</a:t>
            </a:r>
            <a:r>
              <a:rPr lang="en-US" sz="1800" b="0" i="0" u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0" i="0" u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для</a:t>
            </a:r>
            <a:r>
              <a:rPr lang="en-US" sz="1800" b="0" i="0" u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0" i="0" u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совершения</a:t>
            </a:r>
            <a:r>
              <a:rPr lang="en-US" sz="1800" b="0" i="0" u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0" i="0" u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террористической</a:t>
            </a:r>
            <a:r>
              <a:rPr lang="en-US" sz="1800" b="0" i="0" u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0" i="0" u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акции</a:t>
            </a:r>
            <a:r>
              <a:rPr lang="en-US" sz="1800" b="0" i="0" u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, а </a:t>
            </a:r>
            <a:r>
              <a:rPr lang="en-US" sz="1800" b="0" i="0" u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равно</a:t>
            </a:r>
            <a:r>
              <a:rPr lang="en-US" sz="1800" b="0" i="0" u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0" i="0" u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участие</a:t>
            </a:r>
            <a:r>
              <a:rPr lang="en-US" sz="1800" b="0" i="0" u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в </a:t>
            </a:r>
            <a:r>
              <a:rPr lang="en-US" sz="1800" b="0" i="0" u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такой</a:t>
            </a:r>
            <a:r>
              <a:rPr lang="en-US" sz="1800" b="0" i="0" u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0" i="0" u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акции</a:t>
            </a:r>
            <a:r>
              <a:rPr lang="en-US" sz="1800" b="0" i="0" u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endParaRPr dirty="0"/>
          </a:p>
          <a:p>
            <a:pPr marL="363537" marR="0" lvl="0" indent="-282573" algn="just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 b="0" i="0" u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63537" marR="0" lvl="0" indent="-282573" algn="just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rgbClr val="99FF99"/>
              </a:buClr>
              <a:buSzPts val="1440"/>
              <a:buFont typeface="Noto Sans Symbols"/>
              <a:buChar char="⮚"/>
            </a:pPr>
            <a:r>
              <a:rPr lang="en-US" sz="1800" b="0" i="0" u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Вербовку</a:t>
            </a:r>
            <a:r>
              <a:rPr lang="en-US" sz="1800" b="0" i="0" u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800" b="0" i="0" u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вооружение</a:t>
            </a:r>
            <a:r>
              <a:rPr lang="en-US" sz="1800" b="0" i="0" u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800" b="0" i="0" u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обучение</a:t>
            </a:r>
            <a:r>
              <a:rPr lang="en-US" sz="1800" b="0" i="0" u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и </a:t>
            </a:r>
            <a:r>
              <a:rPr lang="en-US" sz="1800" b="0" i="0" u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использование</a:t>
            </a:r>
            <a:r>
              <a:rPr lang="en-US" sz="1800" b="0" i="0" u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0" i="0" u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террористов</a:t>
            </a:r>
            <a:r>
              <a:rPr lang="en-US" sz="1800" b="0" i="0" u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; </a:t>
            </a:r>
            <a:endParaRPr dirty="0"/>
          </a:p>
          <a:p>
            <a:pPr marL="363537" marR="0" lvl="0" indent="-282573" algn="just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 b="0" i="0" u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63537" marR="0" lvl="0" indent="-282573" algn="just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rgbClr val="99FF99"/>
              </a:buClr>
              <a:buSzPts val="1440"/>
              <a:buFont typeface="Noto Sans Symbols"/>
              <a:buChar char="⮚"/>
            </a:pPr>
            <a:r>
              <a:rPr lang="en-US" sz="1800" b="0" i="0" u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Финансирование</a:t>
            </a:r>
            <a:r>
              <a:rPr lang="en-US" sz="1800" b="0" i="0" u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0" i="0" u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заведомо</a:t>
            </a:r>
            <a:r>
              <a:rPr lang="en-US" sz="1800" b="0" i="0" u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0" i="0" u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террористической</a:t>
            </a:r>
            <a:r>
              <a:rPr lang="en-US" sz="1800" b="0" i="0" u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0" i="0" u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организации</a:t>
            </a:r>
            <a:r>
              <a:rPr lang="en-US" sz="1800" b="0" i="0" u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0" i="0" u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или</a:t>
            </a:r>
            <a:r>
              <a:rPr lang="en-US" sz="1800" b="0" i="0" u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0" i="0" u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террористической</a:t>
            </a:r>
            <a:r>
              <a:rPr lang="en-US" sz="1800" b="0" i="0" u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0" i="0" u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группы</a:t>
            </a:r>
            <a:r>
              <a:rPr lang="en-US" sz="1800" b="0" i="0" u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0" i="0" u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или</a:t>
            </a:r>
            <a:r>
              <a:rPr lang="en-US" sz="1800" b="0" i="0" u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0" i="0" u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иное</a:t>
            </a:r>
            <a:r>
              <a:rPr lang="en-US" sz="1800" b="0" i="0" u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0" i="0" u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содействие</a:t>
            </a:r>
            <a:r>
              <a:rPr lang="en-US" sz="1800" b="0" i="0" u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0" i="0" u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им</a:t>
            </a:r>
            <a:r>
              <a:rPr lang="en-US" sz="1800" b="0" i="0" u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43" name="Google Shape;343;p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85937" y="4857750"/>
            <a:ext cx="2428875" cy="1785937"/>
          </a:xfrm>
          <a:prstGeom prst="rect">
            <a:avLst/>
          </a:prstGeom>
          <a:noFill/>
          <a:ln>
            <a:noFill/>
          </a:ln>
        </p:spPr>
      </p:pic>
      <p:pic>
        <p:nvPicPr>
          <p:cNvPr id="344" name="Google Shape;344;p3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572125" y="4857750"/>
            <a:ext cx="2720975" cy="1800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33"/>
          <p:cNvSpPr txBox="1">
            <a:spLocks noGrp="1"/>
          </p:cNvSpPr>
          <p:nvPr>
            <p:ph type="body" idx="1"/>
          </p:nvPr>
        </p:nvSpPr>
        <p:spPr>
          <a:xfrm>
            <a:off x="457200" y="333375"/>
            <a:ext cx="8229600" cy="5792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341312" lvl="0" indent="-34131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80"/>
              <a:buNone/>
            </a:pPr>
            <a:endParaRPr sz="6600" b="0" i="1" u="none" dirty="0">
              <a:solidFill>
                <a:srgbClr val="FF0066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1312" lvl="0" indent="-34131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5280"/>
              <a:buNone/>
            </a:pPr>
            <a:r>
              <a:rPr lang="en-US" sz="6600" b="0" i="1" u="none" dirty="0" err="1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Статистика</a:t>
            </a:r>
            <a:r>
              <a:rPr lang="en-US" sz="6600" b="0" i="1" u="none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6600" b="0" i="1" u="none" dirty="0" err="1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терроризма</a:t>
            </a:r>
            <a:endParaRPr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900</Words>
  <Application>Microsoft Office PowerPoint</Application>
  <PresentationFormat>Экран (4:3)</PresentationFormat>
  <Paragraphs>169</Paragraphs>
  <Slides>38</Slides>
  <Notes>38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38</vt:i4>
      </vt:variant>
    </vt:vector>
  </HeadingPairs>
  <TitlesOfParts>
    <vt:vector size="40" baseType="lpstr">
      <vt:lpstr>Тема Office</vt:lpstr>
      <vt:lpstr>1_Тема Office</vt:lpstr>
      <vt:lpstr>Терроризм- угроза общества</vt:lpstr>
      <vt:lpstr>Слайд 2</vt:lpstr>
      <vt:lpstr>Слайд 3</vt:lpstr>
      <vt:lpstr>Терроризм – это использование силы в политических целях, специфическая форма политического насилия.  </vt:lpstr>
      <vt:lpstr>Терроризм – акции, сопряженные с применением насилия или угрозой насилия, сопровождаемые выдвижением конкретных требований. Насилие направлено против гражданских объектов и лиц. Мотивы имеют политический или иной характер. Исполнители малочисленны, оторваны от населения, являются членами организованных групп, берут на себя ответственность  за совершаемые акции. Акции совершаются так, чтобы привлечь максимум внимания и оказать воздействие на власть или определённые группы населения, выходя за рамки причинения непосредственного физического ущерба.</vt:lpstr>
      <vt:lpstr>Террористическая акция рассчитана на определённый эффект: посеять страх, создать угрозу широкому кругу лиц. </vt:lpstr>
      <vt:lpstr>Три стороны конфликта террористической акции:</vt:lpstr>
      <vt:lpstr>Слайд 8</vt:lpstr>
      <vt:lpstr>Слайд 9</vt:lpstr>
      <vt:lpstr>Захват автобуса с детьми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Как не стать жертвой теракта</vt:lpstr>
      <vt:lpstr>Слайд 21</vt:lpstr>
      <vt:lpstr>Слайд 22</vt:lpstr>
      <vt:lpstr>Слайд 23</vt:lpstr>
      <vt:lpstr>Слайд 24</vt:lpstr>
      <vt:lpstr>Что делать, если вы оказались в заложниках?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Функции субъектов, осуществляющих борьбу с терроризмом:</vt:lpstr>
      <vt:lpstr>Слайд 35</vt:lpstr>
      <vt:lpstr>Слайд 36</vt:lpstr>
      <vt:lpstr>Рефлексия в группах</vt:lpstr>
      <vt:lpstr>Слайд 38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Терроризм- угроза общества</dc:title>
  <cp:lastModifiedBy>Пользователь</cp:lastModifiedBy>
  <cp:revision>1</cp:revision>
  <dcterms:modified xsi:type="dcterms:W3CDTF">2022-01-13T14:23:33Z</dcterms:modified>
</cp:coreProperties>
</file>