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6" r:id="rId3"/>
    <p:sldId id="287" r:id="rId4"/>
    <p:sldId id="295" r:id="rId5"/>
    <p:sldId id="286" r:id="rId6"/>
    <p:sldId id="289" r:id="rId7"/>
    <p:sldId id="290" r:id="rId8"/>
    <p:sldId id="296" r:id="rId9"/>
    <p:sldId id="297" r:id="rId10"/>
    <p:sldId id="294" r:id="rId11"/>
    <p:sldId id="298" r:id="rId12"/>
    <p:sldId id="299" r:id="rId13"/>
    <p:sldId id="291" r:id="rId14"/>
    <p:sldId id="292" r:id="rId15"/>
    <p:sldId id="293" r:id="rId16"/>
  </p:sldIdLst>
  <p:sldSz cx="9144000" cy="5143500" type="screen16x9"/>
  <p:notesSz cx="6761163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8">
          <p15:clr>
            <a:srgbClr val="A4A3A4"/>
          </p15:clr>
        </p15:guide>
        <p15:guide id="2" pos="29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36"/>
    <a:srgbClr val="F89430"/>
    <a:srgbClr val="F67031"/>
    <a:srgbClr val="FDC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08" y="336"/>
      </p:cViewPr>
      <p:guideLst>
        <p:guide orient="horz" pos="1628"/>
        <p:guide pos="2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876F4-8655-490B-A69A-4268A8714C56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81E05-72E5-4580-9070-68E4E175D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81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33996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ed75ccf_015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141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ed75ccf_015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845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f391192_045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2128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5051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ed75ccf_015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with intro text">
  <p:cSld name="TITLE_AND_BODY_1_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 panose="02040502050405020303"/>
              <a:buChar char="▪"/>
              <a:defRPr sz="1600" i="1">
                <a:solidFill>
                  <a:srgbClr val="F6703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 panose="02040502050405020303"/>
              <a:buChar char="-"/>
              <a:defRPr sz="1600" i="1">
                <a:solidFill>
                  <a:srgbClr val="F6703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 panose="02040502050405020303"/>
              <a:buChar char="-"/>
              <a:defRPr sz="1600" i="1">
                <a:solidFill>
                  <a:srgbClr val="F6703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 panose="02040502050405020303"/>
              <a:buChar char="-"/>
              <a:defRPr sz="1600" i="1">
                <a:solidFill>
                  <a:srgbClr val="F6703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 panose="02040502050405020303"/>
              <a:buChar char="-"/>
              <a:defRPr sz="1600" i="1">
                <a:solidFill>
                  <a:srgbClr val="F6703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 panose="02040502050405020303"/>
              <a:buChar char="-"/>
              <a:defRPr sz="1600" i="1">
                <a:solidFill>
                  <a:srgbClr val="F6703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 panose="02040502050405020303"/>
              <a:buChar char="-"/>
              <a:defRPr sz="1600" i="1">
                <a:solidFill>
                  <a:srgbClr val="F6703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 panose="02040502050405020303"/>
              <a:buChar char="-"/>
              <a:defRPr sz="1600" i="1">
                <a:solidFill>
                  <a:srgbClr val="F6703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 panose="02040502050405020303"/>
              <a:buChar char="-"/>
              <a:defRPr sz="1600" i="1">
                <a:solidFill>
                  <a:srgbClr val="F6703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090625" y="2004325"/>
            <a:ext cx="27270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5959744" y="2004325"/>
            <a:ext cx="27270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3062200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5956701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4" name="Google Shape;74;p12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3069325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4951006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3"/>
          </p:nvPr>
        </p:nvSpPr>
        <p:spPr>
          <a:xfrm>
            <a:off x="6832686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703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gogorono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66.pfdo.ru/" TargetMode="External"/><Relationship Id="rId2" Type="http://schemas.openxmlformats.org/officeDocument/2006/relationships/hyperlink" Target="mailto:pfdo-bgo@mail.r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66.pfdo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66.pfdo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hyperlink" Target="https://vk.com/club185115178" TargetMode="External"/><Relationship Id="rId4" Type="http://schemas.openxmlformats.org/officeDocument/2006/relationships/hyperlink" Target="https://rmc.dm-centre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pfdo-bgo@mail.ru" TargetMode="External"/><Relationship Id="rId4" Type="http://schemas.openxmlformats.org/officeDocument/2006/relationships/hyperlink" Target="http://bgogorono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66.pfdo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Relationship Id="rId9" Type="http://schemas.openxmlformats.org/officeDocument/2006/relationships/hyperlink" Target="http://bgogorono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66.pfdo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66.pfdo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143219" y="1419585"/>
            <a:ext cx="4384393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700" dirty="0"/>
              <a:t>Система персонифицированного финансирования дополнительного образования </a:t>
            </a:r>
            <a:br>
              <a:rPr lang="ru-RU" sz="2700" dirty="0"/>
            </a:br>
            <a:endParaRPr lang="ru-RU" sz="2700" dirty="0"/>
          </a:p>
        </p:txBody>
      </p:sp>
      <p:grpSp>
        <p:nvGrpSpPr>
          <p:cNvPr id="92" name="Google Shape;92;p15"/>
          <p:cNvGrpSpPr/>
          <p:nvPr/>
        </p:nvGrpSpPr>
        <p:grpSpPr>
          <a:xfrm>
            <a:off x="3768713" y="833944"/>
            <a:ext cx="549262" cy="487982"/>
            <a:chOff x="5292575" y="3681900"/>
            <a:chExt cx="420150" cy="373275"/>
          </a:xfrm>
        </p:grpSpPr>
        <p:sp>
          <p:nvSpPr>
            <p:cNvPr id="93" name="Google Shape;93;p15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0" b="89200" l="0" r="100000">
                        <a14:foregroundMark x1="14600" y1="30600" x2="14600" y2="30600"/>
                        <a14:foregroundMark x1="10350" y1="29700" x2="10350" y2="29700"/>
                        <a14:foregroundMark x1="12400" y1="51100" x2="12400" y2="51100"/>
                        <a14:foregroundMark x1="14950" y1="60000" x2="14950" y2="60000"/>
                        <a14:foregroundMark x1="31450" y1="35200" x2="31450" y2="35200"/>
                        <a14:foregroundMark x1="33600" y1="33800" x2="33600" y2="33800"/>
                        <a14:foregroundMark x1="27850" y1="33500" x2="27850" y2="33500"/>
                        <a14:foregroundMark x1="36400" y1="36400" x2="36400" y2="36400"/>
                        <a14:foregroundMark x1="40100" y1="35400" x2="40100" y2="35400"/>
                        <a14:foregroundMark x1="43850" y1="34700" x2="43850" y2="34700"/>
                        <a14:foregroundMark x1="47700" y1="35200" x2="47700" y2="35200"/>
                        <a14:foregroundMark x1="51800" y1="36400" x2="51800" y2="36400"/>
                        <a14:foregroundMark x1="56000" y1="35200" x2="56000" y2="35200"/>
                        <a14:foregroundMark x1="59900" y1="36600" x2="59900" y2="36600"/>
                        <a14:foregroundMark x1="64000" y1="36400" x2="64000" y2="36400"/>
                        <a14:foregroundMark x1="68050" y1="35400" x2="68050" y2="35400"/>
                        <a14:foregroundMark x1="71950" y1="35900" x2="71950" y2="35900"/>
                        <a14:foregroundMark x1="75300" y1="35700" x2="75300" y2="35700"/>
                        <a14:foregroundMark x1="79300" y1="35000" x2="79300" y2="35000"/>
                        <a14:foregroundMark x1="83600" y1="35700" x2="83600" y2="35700"/>
                        <a14:foregroundMark x1="86850" y1="35700" x2="86850" y2="35700"/>
                        <a14:foregroundMark x1="90850" y1="36200" x2="90850" y2="36200"/>
                        <a14:foregroundMark x1="94450" y1="36400" x2="94450" y2="36400"/>
                        <a14:foregroundMark x1="98800" y1="35900" x2="98800" y2="35900"/>
                        <a14:foregroundMark x1="31800" y1="49400" x2="31800" y2="49400"/>
                        <a14:foregroundMark x1="35200" y1="47700" x2="35200" y2="47700"/>
                        <a14:foregroundMark x1="37450" y1="49900" x2="37450" y2="49900"/>
                        <a14:foregroundMark x1="42650" y1="47500" x2="42650" y2="47500"/>
                        <a14:foregroundMark x1="45650" y1="48700" x2="45650" y2="48700"/>
                        <a14:foregroundMark x1="49050" y1="48700" x2="49050" y2="48700"/>
                        <a14:foregroundMark x1="53350" y1="48900" x2="53350" y2="48900"/>
                        <a14:foregroundMark x1="58050" y1="48700" x2="58050" y2="48700"/>
                        <a14:foregroundMark x1="60350" y1="47700" x2="60350" y2="47700"/>
                        <a14:foregroundMark x1="68200" y1="50900" x2="68200" y2="50900"/>
                        <a14:foregroundMark x1="71200" y1="50100" x2="71200" y2="50100"/>
                        <a14:foregroundMark x1="75300" y1="49200" x2="75300" y2="49200"/>
                        <a14:foregroundMark x1="79750" y1="49900" x2="79750" y2="49900"/>
                        <a14:foregroundMark x1="31450" y1="62400" x2="31450" y2="62400"/>
                        <a14:foregroundMark x1="33000" y1="59800" x2="33000" y2="59800"/>
                        <a14:foregroundMark x1="37450" y1="61500" x2="37450" y2="61500"/>
                        <a14:foregroundMark x1="41950" y1="61700" x2="41950" y2="61700"/>
                        <a14:foregroundMark x1="45400" y1="61200" x2="45400" y2="61200"/>
                        <a14:foregroundMark x1="49400" y1="63100" x2="49400" y2="63100"/>
                        <a14:foregroundMark x1="51450" y1="63100" x2="51450" y2="63100"/>
                        <a14:foregroundMark x1="55050" y1="62200" x2="55050" y2="62200"/>
                        <a14:foregroundMark x1="58650" y1="61200" x2="58650" y2="61200"/>
                        <a14:foregroundMark x1="63000" y1="60000" x2="63000" y2="60000"/>
                        <a14:foregroundMark x1="66850" y1="61900" x2="66850" y2="61900"/>
                        <a14:backgroundMark x1="56650" y1="53800" x2="56650" y2="53800"/>
                        <a14:backgroundMark x1="38550" y1="39300" x2="38550" y2="39300"/>
                        <a14:backgroundMark x1="35400" y1="41200" x2="63750" y2="41000"/>
                        <a14:backgroundMark x1="76650" y1="49900" x2="76650" y2="49900"/>
                        <a14:backgroundMark x1="76400" y1="36600" x2="76400" y2="36600"/>
                        <a14:backgroundMark x1="95800" y1="36600" x2="95800" y2="36600"/>
                        <a14:backgroundMark x1="45300" y1="36900" x2="45300" y2="36900"/>
                        <a14:backgroundMark x1="42550" y1="49700" x2="42550" y2="49700"/>
                        <a14:backgroundMark x1="34600" y1="49400" x2="34600" y2="49400"/>
                        <a14:backgroundMark x1="30600" y1="50600" x2="30600" y2="50600"/>
                        <a14:backgroundMark x1="30500" y1="60500" x2="30500" y2="60500"/>
                        <a14:backgroundMark x1="48550" y1="61000" x2="48550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9" y="-284850"/>
            <a:ext cx="4105525" cy="205276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 lang="en-GB"/>
          </a:p>
        </p:txBody>
      </p:sp>
      <p:cxnSp>
        <p:nvCxnSpPr>
          <p:cNvPr id="155" name="Google Shape;155;p22"/>
          <p:cNvCxnSpPr/>
          <p:nvPr/>
        </p:nvCxnSpPr>
        <p:spPr>
          <a:xfrm>
            <a:off x="5217225" y="2688557"/>
            <a:ext cx="67150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2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299430" cy="1804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Где узнать, как работает система ПФДО?  </a:t>
            </a:r>
            <a:endParaRPr lang="ru-RU" dirty="0"/>
          </a:p>
        </p:txBody>
      </p:sp>
      <p:sp>
        <p:nvSpPr>
          <p:cNvPr id="20" name="Google Shape;729;p43"/>
          <p:cNvSpPr/>
          <p:nvPr/>
        </p:nvSpPr>
        <p:spPr>
          <a:xfrm>
            <a:off x="7952145" y="1322025"/>
            <a:ext cx="294995" cy="27550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9D552B-1E79-499F-9A48-7AFA73B5A675}"/>
              </a:ext>
            </a:extLst>
          </p:cNvPr>
          <p:cNvSpPr/>
          <p:nvPr/>
        </p:nvSpPr>
        <p:spPr>
          <a:xfrm>
            <a:off x="2669219" y="352529"/>
            <a:ext cx="60268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«Об утверждении методических рекомендаций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26.06.2019г. № 70-Д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"Правила персонифицированного финансирования дополнительного образования детей в Свердловской области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Свердловской области от 06.08.2019 №503-ПП 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системе персонифицированного финансирования дополнительного образования  детей на территории Свердловской области»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DB815E4-766B-47C1-B30E-858F7506BEB9}"/>
              </a:ext>
            </a:extLst>
          </p:cNvPr>
          <p:cNvSpPr/>
          <p:nvPr/>
        </p:nvSpPr>
        <p:spPr>
          <a:xfrm>
            <a:off x="2734193" y="2387300"/>
            <a:ext cx="5748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БГО от 12.07.2019г. № 597 </a:t>
            </a:r>
          </a:p>
          <a:p>
            <a:pPr algn="just">
              <a:lnSpc>
                <a:spcPct val="8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Положения о персонифицированном дополнительном образовании в Березовском городском округе»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610C9D3-5F34-49B4-9054-422F4C43A70E}"/>
              </a:ext>
            </a:extLst>
          </p:cNvPr>
          <p:cNvSpPr/>
          <p:nvPr/>
        </p:nvSpPr>
        <p:spPr>
          <a:xfrm>
            <a:off x="2734192" y="3218297"/>
            <a:ext cx="596183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29.08.2019 № 126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программы персонифицированного финансирования в Березовском городском округе на 2019 год»</a:t>
            </a: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размещены на сайте управления образования БГО в специальном разделе ПФДО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hlinkClick r:id="rId3"/>
              </a:rPr>
              <a:t>http://bgogorono.ru/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16926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7126A-7209-4378-B6E5-6E20291C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Наиболее частые вопросы</a:t>
            </a:r>
            <a:br>
              <a:rPr lang="ru-RU" dirty="0"/>
            </a:br>
            <a:r>
              <a:rPr lang="ru-RU" dirty="0"/>
              <a:t>родителей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73E5B1-6C37-4650-AF28-D79F793D9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3518" y="150829"/>
            <a:ext cx="6428271" cy="4817097"/>
          </a:xfrm>
        </p:spPr>
        <p:txBody>
          <a:bodyPr/>
          <a:lstStyle/>
          <a:p>
            <a:pPr marL="139700" indent="0">
              <a:buNone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оформлении заявления я допустил ошибку (опечатку). Что делать?</a:t>
            </a:r>
          </a:p>
          <a:p>
            <a:pPr marL="13970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Если заявление еще не сдано в Центр приема, то напишите на адрес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pfdo-bgo@mail.ru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с просьбой аннулировать заявку, указав её номер и фамилию ребенка.</a:t>
            </a:r>
          </a:p>
          <a:p>
            <a:pPr marL="13970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Если заявление уже сдано и сертификат активный, то на портале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https://66.pfdo.ru/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оформите заявку на изменение персональных данных. Заявление придет на вашу почту, его надо подписать и отнести в Центр приема.</a:t>
            </a:r>
          </a:p>
          <a:p>
            <a:pPr marL="139700" indent="0">
              <a:buNone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ребенок не посещает никаких программ. Зачем ему сертификат?</a:t>
            </a:r>
          </a:p>
          <a:p>
            <a:pPr marL="13970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Если в будущем ребенок захочет получить дополнительное образование, не надо будет терять время на оформление сертификата и можно будет успеть подать заявку на обучение, пока есть свободные места.</a:t>
            </a:r>
          </a:p>
          <a:p>
            <a:pPr marL="13970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Навигатор постоянно пополняется информацией об образовательных программах, возможностей выбора у ребенка будет больше – родителю не надо обходить, обзванивать образовательные учреждения. </a:t>
            </a:r>
          </a:p>
          <a:p>
            <a:pPr marL="139700" indent="0">
              <a:buNone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посещает секцию в Екатеринбурге. </a:t>
            </a:r>
          </a:p>
          <a:p>
            <a:pPr marL="13970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также попросят предъявить номер сертификата.</a:t>
            </a:r>
            <a:endParaRPr lang="ru-RU" dirty="0"/>
          </a:p>
          <a:p>
            <a:pPr marL="13970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13970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EE6541-436F-4FC6-B6B4-D39DF92AC1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637498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CC0C4-449E-4083-A25B-91FC1308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Наиболее частые вопросы</a:t>
            </a:r>
            <a:br>
              <a:rPr lang="ru-RU" dirty="0"/>
            </a:br>
            <a:r>
              <a:rPr lang="ru-RU" dirty="0"/>
              <a:t>родителей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6D4E36-1E93-4C65-9CF5-466BC51D5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4664" y="245097"/>
            <a:ext cx="6132161" cy="4504753"/>
          </a:xfrm>
        </p:spPr>
        <p:txBody>
          <a:bodyPr/>
          <a:lstStyle/>
          <a:p>
            <a:pPr marL="139700" indent="0" algn="just">
              <a:buNone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нет компьютера, нет доступа к интернету?</a:t>
            </a:r>
          </a:p>
          <a:p>
            <a:pPr marL="13970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центров приема заявлений, где вам помогут оформить сертификат, вам подскажут в секции, школе, садике.</a:t>
            </a:r>
          </a:p>
          <a:p>
            <a:pPr marL="139700" indent="0">
              <a:buNone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переехал в другой муниципалитет.</a:t>
            </a:r>
          </a:p>
          <a:p>
            <a:pPr marL="13970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портале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https://66.pfdo.ru/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оформите заявку на смену муниципалитета. На вашу электронную почту придет письмо с заявлением и  инструкцией по </a:t>
            </a:r>
            <a:r>
              <a:rPr 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дальнейшим действиям.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ребенок посещает только платные программы.</a:t>
            </a:r>
          </a:p>
          <a:p>
            <a:pPr marL="13970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государственных организациях наличие у всех детей номера сертификата обязательно, т.к. с этим связано финансирование, отчетность и т.д.</a:t>
            </a:r>
          </a:p>
          <a:p>
            <a:pPr marL="13970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будущем негосударственные организации по своему желанию будут участвовать в системе ПФДО.</a:t>
            </a:r>
          </a:p>
          <a:p>
            <a:pPr marL="13970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больше детей получит сертификат, тем эффективнее будет развиваться дополнительное образование в нашем округе.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4E687E-BFAE-4F6E-A7AC-3826B233A8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708545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ctrTitle" idx="4294967295"/>
          </p:nvPr>
        </p:nvSpPr>
        <p:spPr>
          <a:xfrm>
            <a:off x="184832" y="3592104"/>
            <a:ext cx="4681220" cy="1026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/>
              <a:t>Следите за информацией!</a:t>
            </a:r>
            <a:endParaRPr sz="4000" b="1" dirty="0"/>
          </a:p>
        </p:txBody>
      </p:sp>
      <p:sp>
        <p:nvSpPr>
          <p:cNvPr id="175" name="Google Shape;17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 lang="en-GB"/>
          </a:p>
        </p:txBody>
      </p:sp>
      <p:sp>
        <p:nvSpPr>
          <p:cNvPr id="176" name="Google Shape;176;p23"/>
          <p:cNvSpPr/>
          <p:nvPr/>
        </p:nvSpPr>
        <p:spPr>
          <a:xfrm>
            <a:off x="1002292" y="3078793"/>
            <a:ext cx="3160860" cy="808781"/>
          </a:xfrm>
          <a:custGeom>
            <a:avLst/>
            <a:gdLst>
              <a:gd name="connsiteX0" fmla="*/ 0 w 238241"/>
              <a:gd name="connsiteY0" fmla="*/ 14025 h 42935"/>
              <a:gd name="connsiteX1" fmla="*/ 21126 w 238241"/>
              <a:gd name="connsiteY1" fmla="*/ 4353 h 42935"/>
              <a:gd name="connsiteX2" fmla="*/ 65669 w 238241"/>
              <a:gd name="connsiteY2" fmla="*/ 3335 h 42935"/>
              <a:gd name="connsiteX3" fmla="*/ 81450 w 238241"/>
              <a:gd name="connsiteY3" fmla="*/ 14789 h 42935"/>
              <a:gd name="connsiteX4" fmla="*/ 81704 w 238241"/>
              <a:gd name="connsiteY4" fmla="*/ 33624 h 42935"/>
              <a:gd name="connsiteX5" fmla="*/ 56251 w 238241"/>
              <a:gd name="connsiteY5" fmla="*/ 42023 h 42935"/>
              <a:gd name="connsiteX6" fmla="*/ 48107 w 238241"/>
              <a:gd name="connsiteY6" fmla="*/ 21406 h 42935"/>
              <a:gd name="connsiteX7" fmla="*/ 57270 w 238241"/>
              <a:gd name="connsiteY7" fmla="*/ 10207 h 42935"/>
              <a:gd name="connsiteX8" fmla="*/ 155264 w 238241"/>
              <a:gd name="connsiteY8" fmla="*/ 38715 h 42935"/>
              <a:gd name="connsiteX9" fmla="*/ 174304 w 238241"/>
              <a:gd name="connsiteY9" fmla="*/ 34833 h 42935"/>
              <a:gd name="connsiteX10" fmla="*/ 238241 w 238241"/>
              <a:gd name="connsiteY10" fmla="*/ 8171 h 42935"/>
              <a:gd name="connsiteX0-1" fmla="*/ 0 w 189680"/>
              <a:gd name="connsiteY0-2" fmla="*/ 14025 h 42935"/>
              <a:gd name="connsiteX1-3" fmla="*/ 21126 w 189680"/>
              <a:gd name="connsiteY1-4" fmla="*/ 4353 h 42935"/>
              <a:gd name="connsiteX2-5" fmla="*/ 65669 w 189680"/>
              <a:gd name="connsiteY2-6" fmla="*/ 3335 h 42935"/>
              <a:gd name="connsiteX3-7" fmla="*/ 81450 w 189680"/>
              <a:gd name="connsiteY3-8" fmla="*/ 14789 h 42935"/>
              <a:gd name="connsiteX4-9" fmla="*/ 81704 w 189680"/>
              <a:gd name="connsiteY4-10" fmla="*/ 33624 h 42935"/>
              <a:gd name="connsiteX5-11" fmla="*/ 56251 w 189680"/>
              <a:gd name="connsiteY5-12" fmla="*/ 42023 h 42935"/>
              <a:gd name="connsiteX6-13" fmla="*/ 48107 w 189680"/>
              <a:gd name="connsiteY6-14" fmla="*/ 21406 h 42935"/>
              <a:gd name="connsiteX7-15" fmla="*/ 57270 w 189680"/>
              <a:gd name="connsiteY7-16" fmla="*/ 10207 h 42935"/>
              <a:gd name="connsiteX8-17" fmla="*/ 155264 w 189680"/>
              <a:gd name="connsiteY8-18" fmla="*/ 38715 h 42935"/>
              <a:gd name="connsiteX9-19" fmla="*/ 174304 w 189680"/>
              <a:gd name="connsiteY9-20" fmla="*/ 34833 h 42935"/>
              <a:gd name="connsiteX10-21" fmla="*/ 189680 w 189680"/>
              <a:gd name="connsiteY10-22" fmla="*/ 31772 h 42935"/>
              <a:gd name="connsiteX0-23" fmla="*/ 0 w 189680"/>
              <a:gd name="connsiteY0-24" fmla="*/ 14025 h 54689"/>
              <a:gd name="connsiteX1-25" fmla="*/ 21126 w 189680"/>
              <a:gd name="connsiteY1-26" fmla="*/ 4353 h 54689"/>
              <a:gd name="connsiteX2-27" fmla="*/ 65669 w 189680"/>
              <a:gd name="connsiteY2-28" fmla="*/ 3335 h 54689"/>
              <a:gd name="connsiteX3-29" fmla="*/ 81450 w 189680"/>
              <a:gd name="connsiteY3-30" fmla="*/ 14789 h 54689"/>
              <a:gd name="connsiteX4-31" fmla="*/ 81704 w 189680"/>
              <a:gd name="connsiteY4-32" fmla="*/ 33624 h 54689"/>
              <a:gd name="connsiteX5-33" fmla="*/ 56251 w 189680"/>
              <a:gd name="connsiteY5-34" fmla="*/ 42023 h 54689"/>
              <a:gd name="connsiteX6-35" fmla="*/ 48107 w 189680"/>
              <a:gd name="connsiteY6-36" fmla="*/ 21406 h 54689"/>
              <a:gd name="connsiteX7-37" fmla="*/ 57270 w 189680"/>
              <a:gd name="connsiteY7-38" fmla="*/ 10207 h 54689"/>
              <a:gd name="connsiteX8-39" fmla="*/ 155264 w 189680"/>
              <a:gd name="connsiteY8-40" fmla="*/ 38715 h 54689"/>
              <a:gd name="connsiteX9-41" fmla="*/ 166038 w 189680"/>
              <a:gd name="connsiteY9-42" fmla="*/ 53494 h 54689"/>
              <a:gd name="connsiteX10-43" fmla="*/ 189680 w 189680"/>
              <a:gd name="connsiteY10-44" fmla="*/ 31772 h 54689"/>
              <a:gd name="connsiteX0-45" fmla="*/ 0 w 187614"/>
              <a:gd name="connsiteY0-46" fmla="*/ 14025 h 54689"/>
              <a:gd name="connsiteX1-47" fmla="*/ 21126 w 187614"/>
              <a:gd name="connsiteY1-48" fmla="*/ 4353 h 54689"/>
              <a:gd name="connsiteX2-49" fmla="*/ 65669 w 187614"/>
              <a:gd name="connsiteY2-50" fmla="*/ 3335 h 54689"/>
              <a:gd name="connsiteX3-51" fmla="*/ 81450 w 187614"/>
              <a:gd name="connsiteY3-52" fmla="*/ 14789 h 54689"/>
              <a:gd name="connsiteX4-53" fmla="*/ 81704 w 187614"/>
              <a:gd name="connsiteY4-54" fmla="*/ 33624 h 54689"/>
              <a:gd name="connsiteX5-55" fmla="*/ 56251 w 187614"/>
              <a:gd name="connsiteY5-56" fmla="*/ 42023 h 54689"/>
              <a:gd name="connsiteX6-57" fmla="*/ 48107 w 187614"/>
              <a:gd name="connsiteY6-58" fmla="*/ 21406 h 54689"/>
              <a:gd name="connsiteX7-59" fmla="*/ 57270 w 187614"/>
              <a:gd name="connsiteY7-60" fmla="*/ 10207 h 54689"/>
              <a:gd name="connsiteX8-61" fmla="*/ 155264 w 187614"/>
              <a:gd name="connsiteY8-62" fmla="*/ 38715 h 54689"/>
              <a:gd name="connsiteX9-63" fmla="*/ 166038 w 187614"/>
              <a:gd name="connsiteY9-64" fmla="*/ 53494 h 54689"/>
              <a:gd name="connsiteX10-65" fmla="*/ 187614 w 187614"/>
              <a:gd name="connsiteY10-66" fmla="*/ 46591 h 54689"/>
              <a:gd name="connsiteX0-67" fmla="*/ 0 w 187614"/>
              <a:gd name="connsiteY0-68" fmla="*/ 14025 h 50660"/>
              <a:gd name="connsiteX1-69" fmla="*/ 21126 w 187614"/>
              <a:gd name="connsiteY1-70" fmla="*/ 4353 h 50660"/>
              <a:gd name="connsiteX2-71" fmla="*/ 65669 w 187614"/>
              <a:gd name="connsiteY2-72" fmla="*/ 3335 h 50660"/>
              <a:gd name="connsiteX3-73" fmla="*/ 81450 w 187614"/>
              <a:gd name="connsiteY3-74" fmla="*/ 14789 h 50660"/>
              <a:gd name="connsiteX4-75" fmla="*/ 81704 w 187614"/>
              <a:gd name="connsiteY4-76" fmla="*/ 33624 h 50660"/>
              <a:gd name="connsiteX5-77" fmla="*/ 56251 w 187614"/>
              <a:gd name="connsiteY5-78" fmla="*/ 42023 h 50660"/>
              <a:gd name="connsiteX6-79" fmla="*/ 48107 w 187614"/>
              <a:gd name="connsiteY6-80" fmla="*/ 21406 h 50660"/>
              <a:gd name="connsiteX7-81" fmla="*/ 57270 w 187614"/>
              <a:gd name="connsiteY7-82" fmla="*/ 10207 h 50660"/>
              <a:gd name="connsiteX8-83" fmla="*/ 155264 w 187614"/>
              <a:gd name="connsiteY8-84" fmla="*/ 38715 h 50660"/>
              <a:gd name="connsiteX9-85" fmla="*/ 154634 w 187614"/>
              <a:gd name="connsiteY9-86" fmla="*/ 39197 h 50660"/>
              <a:gd name="connsiteX10-87" fmla="*/ 187614 w 187614"/>
              <a:gd name="connsiteY10-88" fmla="*/ 46591 h 50660"/>
              <a:gd name="connsiteX0-89" fmla="*/ 0 w 187614"/>
              <a:gd name="connsiteY0-90" fmla="*/ 14025 h 50660"/>
              <a:gd name="connsiteX1-91" fmla="*/ 21126 w 187614"/>
              <a:gd name="connsiteY1-92" fmla="*/ 4353 h 50660"/>
              <a:gd name="connsiteX2-93" fmla="*/ 65669 w 187614"/>
              <a:gd name="connsiteY2-94" fmla="*/ 3335 h 50660"/>
              <a:gd name="connsiteX3-95" fmla="*/ 81450 w 187614"/>
              <a:gd name="connsiteY3-96" fmla="*/ 14789 h 50660"/>
              <a:gd name="connsiteX4-97" fmla="*/ 81704 w 187614"/>
              <a:gd name="connsiteY4-98" fmla="*/ 33624 h 50660"/>
              <a:gd name="connsiteX5-99" fmla="*/ 56251 w 187614"/>
              <a:gd name="connsiteY5-100" fmla="*/ 42023 h 50660"/>
              <a:gd name="connsiteX6-101" fmla="*/ 48107 w 187614"/>
              <a:gd name="connsiteY6-102" fmla="*/ 21406 h 50660"/>
              <a:gd name="connsiteX7-103" fmla="*/ 57270 w 187614"/>
              <a:gd name="connsiteY7-104" fmla="*/ 10207 h 50660"/>
              <a:gd name="connsiteX8-105" fmla="*/ 155264 w 187614"/>
              <a:gd name="connsiteY8-106" fmla="*/ 38715 h 50660"/>
              <a:gd name="connsiteX9-107" fmla="*/ 154634 w 187614"/>
              <a:gd name="connsiteY9-108" fmla="*/ 39197 h 50660"/>
              <a:gd name="connsiteX10-109" fmla="*/ 187614 w 187614"/>
              <a:gd name="connsiteY10-110" fmla="*/ 46591 h 50660"/>
              <a:gd name="connsiteX0-111" fmla="*/ 0 w 166646"/>
              <a:gd name="connsiteY0-112" fmla="*/ 14025 h 45516"/>
              <a:gd name="connsiteX1-113" fmla="*/ 21126 w 166646"/>
              <a:gd name="connsiteY1-114" fmla="*/ 4353 h 45516"/>
              <a:gd name="connsiteX2-115" fmla="*/ 65669 w 166646"/>
              <a:gd name="connsiteY2-116" fmla="*/ 3335 h 45516"/>
              <a:gd name="connsiteX3-117" fmla="*/ 81450 w 166646"/>
              <a:gd name="connsiteY3-118" fmla="*/ 14789 h 45516"/>
              <a:gd name="connsiteX4-119" fmla="*/ 81704 w 166646"/>
              <a:gd name="connsiteY4-120" fmla="*/ 33624 h 45516"/>
              <a:gd name="connsiteX5-121" fmla="*/ 56251 w 166646"/>
              <a:gd name="connsiteY5-122" fmla="*/ 42023 h 45516"/>
              <a:gd name="connsiteX6-123" fmla="*/ 48107 w 166646"/>
              <a:gd name="connsiteY6-124" fmla="*/ 21406 h 45516"/>
              <a:gd name="connsiteX7-125" fmla="*/ 57270 w 166646"/>
              <a:gd name="connsiteY7-126" fmla="*/ 10207 h 45516"/>
              <a:gd name="connsiteX8-127" fmla="*/ 155264 w 166646"/>
              <a:gd name="connsiteY8-128" fmla="*/ 38715 h 45516"/>
              <a:gd name="connsiteX9-129" fmla="*/ 154634 w 166646"/>
              <a:gd name="connsiteY9-130" fmla="*/ 39197 h 45516"/>
              <a:gd name="connsiteX10-131" fmla="*/ 166631 w 166646"/>
              <a:gd name="connsiteY10-132" fmla="*/ 40533 h 45516"/>
              <a:gd name="connsiteX0-133" fmla="*/ 0 w 166631"/>
              <a:gd name="connsiteY0-134" fmla="*/ 14025 h 42935"/>
              <a:gd name="connsiteX1-135" fmla="*/ 21126 w 166631"/>
              <a:gd name="connsiteY1-136" fmla="*/ 4353 h 42935"/>
              <a:gd name="connsiteX2-137" fmla="*/ 65669 w 166631"/>
              <a:gd name="connsiteY2-138" fmla="*/ 3335 h 42935"/>
              <a:gd name="connsiteX3-139" fmla="*/ 81450 w 166631"/>
              <a:gd name="connsiteY3-140" fmla="*/ 14789 h 42935"/>
              <a:gd name="connsiteX4-141" fmla="*/ 81704 w 166631"/>
              <a:gd name="connsiteY4-142" fmla="*/ 33624 h 42935"/>
              <a:gd name="connsiteX5-143" fmla="*/ 56251 w 166631"/>
              <a:gd name="connsiteY5-144" fmla="*/ 42023 h 42935"/>
              <a:gd name="connsiteX6-145" fmla="*/ 48107 w 166631"/>
              <a:gd name="connsiteY6-146" fmla="*/ 21406 h 42935"/>
              <a:gd name="connsiteX7-147" fmla="*/ 57270 w 166631"/>
              <a:gd name="connsiteY7-148" fmla="*/ 10207 h 42935"/>
              <a:gd name="connsiteX8-149" fmla="*/ 155264 w 166631"/>
              <a:gd name="connsiteY8-150" fmla="*/ 38715 h 42935"/>
              <a:gd name="connsiteX9-151" fmla="*/ 154634 w 166631"/>
              <a:gd name="connsiteY9-152" fmla="*/ 39197 h 42935"/>
              <a:gd name="connsiteX10-153" fmla="*/ 166631 w 166631"/>
              <a:gd name="connsiteY10-154" fmla="*/ 40533 h 42935"/>
              <a:gd name="connsiteX0-155" fmla="*/ 0 w 160905"/>
              <a:gd name="connsiteY0-156" fmla="*/ 14025 h 42935"/>
              <a:gd name="connsiteX1-157" fmla="*/ 21126 w 160905"/>
              <a:gd name="connsiteY1-158" fmla="*/ 4353 h 42935"/>
              <a:gd name="connsiteX2-159" fmla="*/ 65669 w 160905"/>
              <a:gd name="connsiteY2-160" fmla="*/ 3335 h 42935"/>
              <a:gd name="connsiteX3-161" fmla="*/ 81450 w 160905"/>
              <a:gd name="connsiteY3-162" fmla="*/ 14789 h 42935"/>
              <a:gd name="connsiteX4-163" fmla="*/ 81704 w 160905"/>
              <a:gd name="connsiteY4-164" fmla="*/ 33624 h 42935"/>
              <a:gd name="connsiteX5-165" fmla="*/ 56251 w 160905"/>
              <a:gd name="connsiteY5-166" fmla="*/ 42023 h 42935"/>
              <a:gd name="connsiteX6-167" fmla="*/ 48107 w 160905"/>
              <a:gd name="connsiteY6-168" fmla="*/ 21406 h 42935"/>
              <a:gd name="connsiteX7-169" fmla="*/ 57270 w 160905"/>
              <a:gd name="connsiteY7-170" fmla="*/ 10207 h 42935"/>
              <a:gd name="connsiteX8-171" fmla="*/ 155264 w 160905"/>
              <a:gd name="connsiteY8-172" fmla="*/ 38715 h 42935"/>
              <a:gd name="connsiteX9-173" fmla="*/ 154634 w 160905"/>
              <a:gd name="connsiteY9-174" fmla="*/ 39197 h 42935"/>
              <a:gd name="connsiteX10-175" fmla="*/ 160245 w 160905"/>
              <a:gd name="connsiteY10-176" fmla="*/ 39564 h 42935"/>
              <a:gd name="connsiteX0-177" fmla="*/ 0 w 160905"/>
              <a:gd name="connsiteY0-178" fmla="*/ 14025 h 42935"/>
              <a:gd name="connsiteX1-179" fmla="*/ 21126 w 160905"/>
              <a:gd name="connsiteY1-180" fmla="*/ 4353 h 42935"/>
              <a:gd name="connsiteX2-181" fmla="*/ 65669 w 160905"/>
              <a:gd name="connsiteY2-182" fmla="*/ 3335 h 42935"/>
              <a:gd name="connsiteX3-183" fmla="*/ 81450 w 160905"/>
              <a:gd name="connsiteY3-184" fmla="*/ 14789 h 42935"/>
              <a:gd name="connsiteX4-185" fmla="*/ 81704 w 160905"/>
              <a:gd name="connsiteY4-186" fmla="*/ 33624 h 42935"/>
              <a:gd name="connsiteX5-187" fmla="*/ 56251 w 160905"/>
              <a:gd name="connsiteY5-188" fmla="*/ 42023 h 42935"/>
              <a:gd name="connsiteX6-189" fmla="*/ 48107 w 160905"/>
              <a:gd name="connsiteY6-190" fmla="*/ 21406 h 42935"/>
              <a:gd name="connsiteX7-191" fmla="*/ 57270 w 160905"/>
              <a:gd name="connsiteY7-192" fmla="*/ 10207 h 42935"/>
              <a:gd name="connsiteX8-193" fmla="*/ 155264 w 160905"/>
              <a:gd name="connsiteY8-194" fmla="*/ 38715 h 42935"/>
              <a:gd name="connsiteX9-195" fmla="*/ 154634 w 160905"/>
              <a:gd name="connsiteY9-196" fmla="*/ 39197 h 42935"/>
              <a:gd name="connsiteX10-197" fmla="*/ 156596 w 160905"/>
              <a:gd name="connsiteY10-198" fmla="*/ 39806 h 42935"/>
              <a:gd name="connsiteX0-199" fmla="*/ 0 w 160905"/>
              <a:gd name="connsiteY0-200" fmla="*/ 14025 h 40293"/>
              <a:gd name="connsiteX1-201" fmla="*/ 21126 w 160905"/>
              <a:gd name="connsiteY1-202" fmla="*/ 4353 h 40293"/>
              <a:gd name="connsiteX2-203" fmla="*/ 65669 w 160905"/>
              <a:gd name="connsiteY2-204" fmla="*/ 3335 h 40293"/>
              <a:gd name="connsiteX3-205" fmla="*/ 81450 w 160905"/>
              <a:gd name="connsiteY3-206" fmla="*/ 14789 h 40293"/>
              <a:gd name="connsiteX4-207" fmla="*/ 81704 w 160905"/>
              <a:gd name="connsiteY4-208" fmla="*/ 33624 h 40293"/>
              <a:gd name="connsiteX5-209" fmla="*/ 56889 w 160905"/>
              <a:gd name="connsiteY5-210" fmla="*/ 33241 h 40293"/>
              <a:gd name="connsiteX6-211" fmla="*/ 48107 w 160905"/>
              <a:gd name="connsiteY6-212" fmla="*/ 21406 h 40293"/>
              <a:gd name="connsiteX7-213" fmla="*/ 57270 w 160905"/>
              <a:gd name="connsiteY7-214" fmla="*/ 10207 h 40293"/>
              <a:gd name="connsiteX8-215" fmla="*/ 155264 w 160905"/>
              <a:gd name="connsiteY8-216" fmla="*/ 38715 h 40293"/>
              <a:gd name="connsiteX9-217" fmla="*/ 154634 w 160905"/>
              <a:gd name="connsiteY9-218" fmla="*/ 39197 h 40293"/>
              <a:gd name="connsiteX10-219" fmla="*/ 156596 w 160905"/>
              <a:gd name="connsiteY10-220" fmla="*/ 39806 h 40293"/>
              <a:gd name="connsiteX0-221" fmla="*/ 0 w 160905"/>
              <a:gd name="connsiteY0-222" fmla="*/ 14025 h 40293"/>
              <a:gd name="connsiteX1-223" fmla="*/ 21126 w 160905"/>
              <a:gd name="connsiteY1-224" fmla="*/ 4353 h 40293"/>
              <a:gd name="connsiteX2-225" fmla="*/ 65669 w 160905"/>
              <a:gd name="connsiteY2-226" fmla="*/ 3335 h 40293"/>
              <a:gd name="connsiteX3-227" fmla="*/ 81450 w 160905"/>
              <a:gd name="connsiteY3-228" fmla="*/ 14789 h 40293"/>
              <a:gd name="connsiteX4-229" fmla="*/ 78512 w 160905"/>
              <a:gd name="connsiteY4-230" fmla="*/ 28684 h 40293"/>
              <a:gd name="connsiteX5-231" fmla="*/ 56889 w 160905"/>
              <a:gd name="connsiteY5-232" fmla="*/ 33241 h 40293"/>
              <a:gd name="connsiteX6-233" fmla="*/ 48107 w 160905"/>
              <a:gd name="connsiteY6-234" fmla="*/ 21406 h 40293"/>
              <a:gd name="connsiteX7-235" fmla="*/ 57270 w 160905"/>
              <a:gd name="connsiteY7-236" fmla="*/ 10207 h 40293"/>
              <a:gd name="connsiteX8-237" fmla="*/ 155264 w 160905"/>
              <a:gd name="connsiteY8-238" fmla="*/ 38715 h 40293"/>
              <a:gd name="connsiteX9-239" fmla="*/ 154634 w 160905"/>
              <a:gd name="connsiteY9-240" fmla="*/ 39197 h 40293"/>
              <a:gd name="connsiteX10-241" fmla="*/ 156596 w 160905"/>
              <a:gd name="connsiteY10-242" fmla="*/ 39806 h 40293"/>
              <a:gd name="connsiteX0-243" fmla="*/ 0 w 160905"/>
              <a:gd name="connsiteY0-244" fmla="*/ 14025 h 40293"/>
              <a:gd name="connsiteX1-245" fmla="*/ 21126 w 160905"/>
              <a:gd name="connsiteY1-246" fmla="*/ 4353 h 40293"/>
              <a:gd name="connsiteX2-247" fmla="*/ 65669 w 160905"/>
              <a:gd name="connsiteY2-248" fmla="*/ 3335 h 40293"/>
              <a:gd name="connsiteX3-249" fmla="*/ 81450 w 160905"/>
              <a:gd name="connsiteY3-250" fmla="*/ 14789 h 40293"/>
              <a:gd name="connsiteX4-251" fmla="*/ 78512 w 160905"/>
              <a:gd name="connsiteY4-252" fmla="*/ 28684 h 40293"/>
              <a:gd name="connsiteX5-253" fmla="*/ 58804 w 160905"/>
              <a:gd name="connsiteY5-254" fmla="*/ 31594 h 40293"/>
              <a:gd name="connsiteX6-255" fmla="*/ 48107 w 160905"/>
              <a:gd name="connsiteY6-256" fmla="*/ 21406 h 40293"/>
              <a:gd name="connsiteX7-257" fmla="*/ 57270 w 160905"/>
              <a:gd name="connsiteY7-258" fmla="*/ 10207 h 40293"/>
              <a:gd name="connsiteX8-259" fmla="*/ 155264 w 160905"/>
              <a:gd name="connsiteY8-260" fmla="*/ 38715 h 40293"/>
              <a:gd name="connsiteX9-261" fmla="*/ 154634 w 160905"/>
              <a:gd name="connsiteY9-262" fmla="*/ 39197 h 40293"/>
              <a:gd name="connsiteX10-263" fmla="*/ 156596 w 160905"/>
              <a:gd name="connsiteY10-264" fmla="*/ 39806 h 402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60905" h="40293" extrusionOk="0">
                <a:moveTo>
                  <a:pt x="0" y="14025"/>
                </a:moveTo>
                <a:cubicBezTo>
                  <a:pt x="5476" y="8549"/>
                  <a:pt x="13935" y="7230"/>
                  <a:pt x="21126" y="4353"/>
                </a:cubicBezTo>
                <a:cubicBezTo>
                  <a:pt x="34915" y="-1164"/>
                  <a:pt x="51579" y="-1360"/>
                  <a:pt x="65669" y="3335"/>
                </a:cubicBezTo>
                <a:cubicBezTo>
                  <a:pt x="71835" y="5390"/>
                  <a:pt x="79310" y="10564"/>
                  <a:pt x="81450" y="14789"/>
                </a:cubicBezTo>
                <a:cubicBezTo>
                  <a:pt x="83590" y="19014"/>
                  <a:pt x="82286" y="25883"/>
                  <a:pt x="78512" y="28684"/>
                </a:cubicBezTo>
                <a:cubicBezTo>
                  <a:pt x="74738" y="31485"/>
                  <a:pt x="63871" y="32807"/>
                  <a:pt x="58804" y="31594"/>
                </a:cubicBezTo>
                <a:cubicBezTo>
                  <a:pt x="53737" y="30381"/>
                  <a:pt x="48363" y="24970"/>
                  <a:pt x="48107" y="21406"/>
                </a:cubicBezTo>
                <a:cubicBezTo>
                  <a:pt x="47851" y="17842"/>
                  <a:pt x="53054" y="12550"/>
                  <a:pt x="57270" y="10207"/>
                </a:cubicBezTo>
                <a:cubicBezTo>
                  <a:pt x="87007" y="-6316"/>
                  <a:pt x="139037" y="33883"/>
                  <a:pt x="155264" y="38715"/>
                </a:cubicBezTo>
                <a:cubicBezTo>
                  <a:pt x="171491" y="43547"/>
                  <a:pt x="146743" y="35379"/>
                  <a:pt x="154634" y="39197"/>
                </a:cubicBezTo>
                <a:cubicBezTo>
                  <a:pt x="167574" y="35573"/>
                  <a:pt x="146561" y="40401"/>
                  <a:pt x="156596" y="39806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8" name="Google Shape;600;p43"/>
          <p:cNvGrpSpPr/>
          <p:nvPr/>
        </p:nvGrpSpPr>
        <p:grpSpPr>
          <a:xfrm>
            <a:off x="299276" y="3207297"/>
            <a:ext cx="609040" cy="469418"/>
            <a:chOff x="6618700" y="1635475"/>
            <a:chExt cx="456675" cy="432325"/>
          </a:xfrm>
        </p:grpSpPr>
        <p:sp>
          <p:nvSpPr>
            <p:cNvPr id="19" name="Google Shape;601;p43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02;p43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03;p43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4;p43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5;p43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630;p43"/>
          <p:cNvGrpSpPr/>
          <p:nvPr/>
        </p:nvGrpSpPr>
        <p:grpSpPr>
          <a:xfrm>
            <a:off x="4534607" y="3845948"/>
            <a:ext cx="467054" cy="1009800"/>
            <a:chOff x="3384375" y="2267500"/>
            <a:chExt cx="203375" cy="507825"/>
          </a:xfrm>
        </p:grpSpPr>
        <p:sp>
          <p:nvSpPr>
            <p:cNvPr id="25" name="Google Shape;631;p43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32;p43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633;p43"/>
          <p:cNvGrpSpPr/>
          <p:nvPr/>
        </p:nvGrpSpPr>
        <p:grpSpPr>
          <a:xfrm>
            <a:off x="5046069" y="4140223"/>
            <a:ext cx="383172" cy="705787"/>
            <a:chOff x="4747025" y="2332025"/>
            <a:chExt cx="166850" cy="378750"/>
          </a:xfrm>
        </p:grpSpPr>
        <p:sp>
          <p:nvSpPr>
            <p:cNvPr id="28" name="Google Shape;634;p43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35;p43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636;p43"/>
          <p:cNvGrpSpPr/>
          <p:nvPr/>
        </p:nvGrpSpPr>
        <p:grpSpPr>
          <a:xfrm>
            <a:off x="5478982" y="3894562"/>
            <a:ext cx="397123" cy="937229"/>
            <a:chOff x="4071800" y="2269925"/>
            <a:chExt cx="172925" cy="502950"/>
          </a:xfrm>
        </p:grpSpPr>
        <p:sp>
          <p:nvSpPr>
            <p:cNvPr id="31" name="Google Shape;637;p43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38;p43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552;p43"/>
          <p:cNvGrpSpPr/>
          <p:nvPr/>
        </p:nvGrpSpPr>
        <p:grpSpPr>
          <a:xfrm>
            <a:off x="5857928" y="3207297"/>
            <a:ext cx="674083" cy="598396"/>
            <a:chOff x="5916675" y="927975"/>
            <a:chExt cx="516350" cy="502950"/>
          </a:xfrm>
        </p:grpSpPr>
        <p:sp>
          <p:nvSpPr>
            <p:cNvPr id="34" name="Google Shape;553;p43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54;p43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728;p43"/>
          <p:cNvSpPr/>
          <p:nvPr/>
        </p:nvSpPr>
        <p:spPr>
          <a:xfrm>
            <a:off x="4935570" y="3404751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728;p43"/>
          <p:cNvSpPr/>
          <p:nvPr/>
        </p:nvSpPr>
        <p:spPr>
          <a:xfrm>
            <a:off x="4208596" y="3378870"/>
            <a:ext cx="621443" cy="369446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386B06C-399E-4925-9DEC-7B086AB028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54" t="9259" r="23854" b="9445"/>
          <a:stretch/>
        </p:blipFill>
        <p:spPr>
          <a:xfrm>
            <a:off x="5183209" y="469815"/>
            <a:ext cx="3373575" cy="2476588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A4F12E4-008F-455C-BA99-3A158E1BC5AC}"/>
              </a:ext>
            </a:extLst>
          </p:cNvPr>
          <p:cNvSpPr/>
          <p:nvPr/>
        </p:nvSpPr>
        <p:spPr>
          <a:xfrm>
            <a:off x="359390" y="327168"/>
            <a:ext cx="4428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Навигатор «Портал дополнительного образования Свердловской области»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6126" y="2110085"/>
            <a:ext cx="21739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4"/>
              </a:rPr>
              <a:t>https://66.pfdo.ru/</a:t>
            </a:r>
            <a:endParaRPr lang="ru-RU" sz="2000" dirty="0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ctrTitle" idx="4294967295"/>
          </p:nvPr>
        </p:nvSpPr>
        <p:spPr>
          <a:xfrm>
            <a:off x="184832" y="3592104"/>
            <a:ext cx="4681220" cy="1026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/>
              <a:t>Следите за информацией!</a:t>
            </a:r>
            <a:endParaRPr sz="4000" b="1" dirty="0"/>
          </a:p>
        </p:txBody>
      </p:sp>
      <p:sp>
        <p:nvSpPr>
          <p:cNvPr id="175" name="Google Shape;17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 lang="en-GB"/>
          </a:p>
        </p:txBody>
      </p:sp>
      <p:sp>
        <p:nvSpPr>
          <p:cNvPr id="176" name="Google Shape;176;p23"/>
          <p:cNvSpPr/>
          <p:nvPr/>
        </p:nvSpPr>
        <p:spPr>
          <a:xfrm>
            <a:off x="1002292" y="3078793"/>
            <a:ext cx="3160860" cy="808781"/>
          </a:xfrm>
          <a:custGeom>
            <a:avLst/>
            <a:gdLst>
              <a:gd name="connsiteX0" fmla="*/ 0 w 238241"/>
              <a:gd name="connsiteY0" fmla="*/ 14025 h 42935"/>
              <a:gd name="connsiteX1" fmla="*/ 21126 w 238241"/>
              <a:gd name="connsiteY1" fmla="*/ 4353 h 42935"/>
              <a:gd name="connsiteX2" fmla="*/ 65669 w 238241"/>
              <a:gd name="connsiteY2" fmla="*/ 3335 h 42935"/>
              <a:gd name="connsiteX3" fmla="*/ 81450 w 238241"/>
              <a:gd name="connsiteY3" fmla="*/ 14789 h 42935"/>
              <a:gd name="connsiteX4" fmla="*/ 81704 w 238241"/>
              <a:gd name="connsiteY4" fmla="*/ 33624 h 42935"/>
              <a:gd name="connsiteX5" fmla="*/ 56251 w 238241"/>
              <a:gd name="connsiteY5" fmla="*/ 42023 h 42935"/>
              <a:gd name="connsiteX6" fmla="*/ 48107 w 238241"/>
              <a:gd name="connsiteY6" fmla="*/ 21406 h 42935"/>
              <a:gd name="connsiteX7" fmla="*/ 57270 w 238241"/>
              <a:gd name="connsiteY7" fmla="*/ 10207 h 42935"/>
              <a:gd name="connsiteX8" fmla="*/ 155264 w 238241"/>
              <a:gd name="connsiteY8" fmla="*/ 38715 h 42935"/>
              <a:gd name="connsiteX9" fmla="*/ 174304 w 238241"/>
              <a:gd name="connsiteY9" fmla="*/ 34833 h 42935"/>
              <a:gd name="connsiteX10" fmla="*/ 238241 w 238241"/>
              <a:gd name="connsiteY10" fmla="*/ 8171 h 42935"/>
              <a:gd name="connsiteX0-1" fmla="*/ 0 w 189680"/>
              <a:gd name="connsiteY0-2" fmla="*/ 14025 h 42935"/>
              <a:gd name="connsiteX1-3" fmla="*/ 21126 w 189680"/>
              <a:gd name="connsiteY1-4" fmla="*/ 4353 h 42935"/>
              <a:gd name="connsiteX2-5" fmla="*/ 65669 w 189680"/>
              <a:gd name="connsiteY2-6" fmla="*/ 3335 h 42935"/>
              <a:gd name="connsiteX3-7" fmla="*/ 81450 w 189680"/>
              <a:gd name="connsiteY3-8" fmla="*/ 14789 h 42935"/>
              <a:gd name="connsiteX4-9" fmla="*/ 81704 w 189680"/>
              <a:gd name="connsiteY4-10" fmla="*/ 33624 h 42935"/>
              <a:gd name="connsiteX5-11" fmla="*/ 56251 w 189680"/>
              <a:gd name="connsiteY5-12" fmla="*/ 42023 h 42935"/>
              <a:gd name="connsiteX6-13" fmla="*/ 48107 w 189680"/>
              <a:gd name="connsiteY6-14" fmla="*/ 21406 h 42935"/>
              <a:gd name="connsiteX7-15" fmla="*/ 57270 w 189680"/>
              <a:gd name="connsiteY7-16" fmla="*/ 10207 h 42935"/>
              <a:gd name="connsiteX8-17" fmla="*/ 155264 w 189680"/>
              <a:gd name="connsiteY8-18" fmla="*/ 38715 h 42935"/>
              <a:gd name="connsiteX9-19" fmla="*/ 174304 w 189680"/>
              <a:gd name="connsiteY9-20" fmla="*/ 34833 h 42935"/>
              <a:gd name="connsiteX10-21" fmla="*/ 189680 w 189680"/>
              <a:gd name="connsiteY10-22" fmla="*/ 31772 h 42935"/>
              <a:gd name="connsiteX0-23" fmla="*/ 0 w 189680"/>
              <a:gd name="connsiteY0-24" fmla="*/ 14025 h 54689"/>
              <a:gd name="connsiteX1-25" fmla="*/ 21126 w 189680"/>
              <a:gd name="connsiteY1-26" fmla="*/ 4353 h 54689"/>
              <a:gd name="connsiteX2-27" fmla="*/ 65669 w 189680"/>
              <a:gd name="connsiteY2-28" fmla="*/ 3335 h 54689"/>
              <a:gd name="connsiteX3-29" fmla="*/ 81450 w 189680"/>
              <a:gd name="connsiteY3-30" fmla="*/ 14789 h 54689"/>
              <a:gd name="connsiteX4-31" fmla="*/ 81704 w 189680"/>
              <a:gd name="connsiteY4-32" fmla="*/ 33624 h 54689"/>
              <a:gd name="connsiteX5-33" fmla="*/ 56251 w 189680"/>
              <a:gd name="connsiteY5-34" fmla="*/ 42023 h 54689"/>
              <a:gd name="connsiteX6-35" fmla="*/ 48107 w 189680"/>
              <a:gd name="connsiteY6-36" fmla="*/ 21406 h 54689"/>
              <a:gd name="connsiteX7-37" fmla="*/ 57270 w 189680"/>
              <a:gd name="connsiteY7-38" fmla="*/ 10207 h 54689"/>
              <a:gd name="connsiteX8-39" fmla="*/ 155264 w 189680"/>
              <a:gd name="connsiteY8-40" fmla="*/ 38715 h 54689"/>
              <a:gd name="connsiteX9-41" fmla="*/ 166038 w 189680"/>
              <a:gd name="connsiteY9-42" fmla="*/ 53494 h 54689"/>
              <a:gd name="connsiteX10-43" fmla="*/ 189680 w 189680"/>
              <a:gd name="connsiteY10-44" fmla="*/ 31772 h 54689"/>
              <a:gd name="connsiteX0-45" fmla="*/ 0 w 187614"/>
              <a:gd name="connsiteY0-46" fmla="*/ 14025 h 54689"/>
              <a:gd name="connsiteX1-47" fmla="*/ 21126 w 187614"/>
              <a:gd name="connsiteY1-48" fmla="*/ 4353 h 54689"/>
              <a:gd name="connsiteX2-49" fmla="*/ 65669 w 187614"/>
              <a:gd name="connsiteY2-50" fmla="*/ 3335 h 54689"/>
              <a:gd name="connsiteX3-51" fmla="*/ 81450 w 187614"/>
              <a:gd name="connsiteY3-52" fmla="*/ 14789 h 54689"/>
              <a:gd name="connsiteX4-53" fmla="*/ 81704 w 187614"/>
              <a:gd name="connsiteY4-54" fmla="*/ 33624 h 54689"/>
              <a:gd name="connsiteX5-55" fmla="*/ 56251 w 187614"/>
              <a:gd name="connsiteY5-56" fmla="*/ 42023 h 54689"/>
              <a:gd name="connsiteX6-57" fmla="*/ 48107 w 187614"/>
              <a:gd name="connsiteY6-58" fmla="*/ 21406 h 54689"/>
              <a:gd name="connsiteX7-59" fmla="*/ 57270 w 187614"/>
              <a:gd name="connsiteY7-60" fmla="*/ 10207 h 54689"/>
              <a:gd name="connsiteX8-61" fmla="*/ 155264 w 187614"/>
              <a:gd name="connsiteY8-62" fmla="*/ 38715 h 54689"/>
              <a:gd name="connsiteX9-63" fmla="*/ 166038 w 187614"/>
              <a:gd name="connsiteY9-64" fmla="*/ 53494 h 54689"/>
              <a:gd name="connsiteX10-65" fmla="*/ 187614 w 187614"/>
              <a:gd name="connsiteY10-66" fmla="*/ 46591 h 54689"/>
              <a:gd name="connsiteX0-67" fmla="*/ 0 w 187614"/>
              <a:gd name="connsiteY0-68" fmla="*/ 14025 h 50660"/>
              <a:gd name="connsiteX1-69" fmla="*/ 21126 w 187614"/>
              <a:gd name="connsiteY1-70" fmla="*/ 4353 h 50660"/>
              <a:gd name="connsiteX2-71" fmla="*/ 65669 w 187614"/>
              <a:gd name="connsiteY2-72" fmla="*/ 3335 h 50660"/>
              <a:gd name="connsiteX3-73" fmla="*/ 81450 w 187614"/>
              <a:gd name="connsiteY3-74" fmla="*/ 14789 h 50660"/>
              <a:gd name="connsiteX4-75" fmla="*/ 81704 w 187614"/>
              <a:gd name="connsiteY4-76" fmla="*/ 33624 h 50660"/>
              <a:gd name="connsiteX5-77" fmla="*/ 56251 w 187614"/>
              <a:gd name="connsiteY5-78" fmla="*/ 42023 h 50660"/>
              <a:gd name="connsiteX6-79" fmla="*/ 48107 w 187614"/>
              <a:gd name="connsiteY6-80" fmla="*/ 21406 h 50660"/>
              <a:gd name="connsiteX7-81" fmla="*/ 57270 w 187614"/>
              <a:gd name="connsiteY7-82" fmla="*/ 10207 h 50660"/>
              <a:gd name="connsiteX8-83" fmla="*/ 155264 w 187614"/>
              <a:gd name="connsiteY8-84" fmla="*/ 38715 h 50660"/>
              <a:gd name="connsiteX9-85" fmla="*/ 154634 w 187614"/>
              <a:gd name="connsiteY9-86" fmla="*/ 39197 h 50660"/>
              <a:gd name="connsiteX10-87" fmla="*/ 187614 w 187614"/>
              <a:gd name="connsiteY10-88" fmla="*/ 46591 h 50660"/>
              <a:gd name="connsiteX0-89" fmla="*/ 0 w 187614"/>
              <a:gd name="connsiteY0-90" fmla="*/ 14025 h 50660"/>
              <a:gd name="connsiteX1-91" fmla="*/ 21126 w 187614"/>
              <a:gd name="connsiteY1-92" fmla="*/ 4353 h 50660"/>
              <a:gd name="connsiteX2-93" fmla="*/ 65669 w 187614"/>
              <a:gd name="connsiteY2-94" fmla="*/ 3335 h 50660"/>
              <a:gd name="connsiteX3-95" fmla="*/ 81450 w 187614"/>
              <a:gd name="connsiteY3-96" fmla="*/ 14789 h 50660"/>
              <a:gd name="connsiteX4-97" fmla="*/ 81704 w 187614"/>
              <a:gd name="connsiteY4-98" fmla="*/ 33624 h 50660"/>
              <a:gd name="connsiteX5-99" fmla="*/ 56251 w 187614"/>
              <a:gd name="connsiteY5-100" fmla="*/ 42023 h 50660"/>
              <a:gd name="connsiteX6-101" fmla="*/ 48107 w 187614"/>
              <a:gd name="connsiteY6-102" fmla="*/ 21406 h 50660"/>
              <a:gd name="connsiteX7-103" fmla="*/ 57270 w 187614"/>
              <a:gd name="connsiteY7-104" fmla="*/ 10207 h 50660"/>
              <a:gd name="connsiteX8-105" fmla="*/ 155264 w 187614"/>
              <a:gd name="connsiteY8-106" fmla="*/ 38715 h 50660"/>
              <a:gd name="connsiteX9-107" fmla="*/ 154634 w 187614"/>
              <a:gd name="connsiteY9-108" fmla="*/ 39197 h 50660"/>
              <a:gd name="connsiteX10-109" fmla="*/ 187614 w 187614"/>
              <a:gd name="connsiteY10-110" fmla="*/ 46591 h 50660"/>
              <a:gd name="connsiteX0-111" fmla="*/ 0 w 166646"/>
              <a:gd name="connsiteY0-112" fmla="*/ 14025 h 45516"/>
              <a:gd name="connsiteX1-113" fmla="*/ 21126 w 166646"/>
              <a:gd name="connsiteY1-114" fmla="*/ 4353 h 45516"/>
              <a:gd name="connsiteX2-115" fmla="*/ 65669 w 166646"/>
              <a:gd name="connsiteY2-116" fmla="*/ 3335 h 45516"/>
              <a:gd name="connsiteX3-117" fmla="*/ 81450 w 166646"/>
              <a:gd name="connsiteY3-118" fmla="*/ 14789 h 45516"/>
              <a:gd name="connsiteX4-119" fmla="*/ 81704 w 166646"/>
              <a:gd name="connsiteY4-120" fmla="*/ 33624 h 45516"/>
              <a:gd name="connsiteX5-121" fmla="*/ 56251 w 166646"/>
              <a:gd name="connsiteY5-122" fmla="*/ 42023 h 45516"/>
              <a:gd name="connsiteX6-123" fmla="*/ 48107 w 166646"/>
              <a:gd name="connsiteY6-124" fmla="*/ 21406 h 45516"/>
              <a:gd name="connsiteX7-125" fmla="*/ 57270 w 166646"/>
              <a:gd name="connsiteY7-126" fmla="*/ 10207 h 45516"/>
              <a:gd name="connsiteX8-127" fmla="*/ 155264 w 166646"/>
              <a:gd name="connsiteY8-128" fmla="*/ 38715 h 45516"/>
              <a:gd name="connsiteX9-129" fmla="*/ 154634 w 166646"/>
              <a:gd name="connsiteY9-130" fmla="*/ 39197 h 45516"/>
              <a:gd name="connsiteX10-131" fmla="*/ 166631 w 166646"/>
              <a:gd name="connsiteY10-132" fmla="*/ 40533 h 45516"/>
              <a:gd name="connsiteX0-133" fmla="*/ 0 w 166631"/>
              <a:gd name="connsiteY0-134" fmla="*/ 14025 h 42935"/>
              <a:gd name="connsiteX1-135" fmla="*/ 21126 w 166631"/>
              <a:gd name="connsiteY1-136" fmla="*/ 4353 h 42935"/>
              <a:gd name="connsiteX2-137" fmla="*/ 65669 w 166631"/>
              <a:gd name="connsiteY2-138" fmla="*/ 3335 h 42935"/>
              <a:gd name="connsiteX3-139" fmla="*/ 81450 w 166631"/>
              <a:gd name="connsiteY3-140" fmla="*/ 14789 h 42935"/>
              <a:gd name="connsiteX4-141" fmla="*/ 81704 w 166631"/>
              <a:gd name="connsiteY4-142" fmla="*/ 33624 h 42935"/>
              <a:gd name="connsiteX5-143" fmla="*/ 56251 w 166631"/>
              <a:gd name="connsiteY5-144" fmla="*/ 42023 h 42935"/>
              <a:gd name="connsiteX6-145" fmla="*/ 48107 w 166631"/>
              <a:gd name="connsiteY6-146" fmla="*/ 21406 h 42935"/>
              <a:gd name="connsiteX7-147" fmla="*/ 57270 w 166631"/>
              <a:gd name="connsiteY7-148" fmla="*/ 10207 h 42935"/>
              <a:gd name="connsiteX8-149" fmla="*/ 155264 w 166631"/>
              <a:gd name="connsiteY8-150" fmla="*/ 38715 h 42935"/>
              <a:gd name="connsiteX9-151" fmla="*/ 154634 w 166631"/>
              <a:gd name="connsiteY9-152" fmla="*/ 39197 h 42935"/>
              <a:gd name="connsiteX10-153" fmla="*/ 166631 w 166631"/>
              <a:gd name="connsiteY10-154" fmla="*/ 40533 h 42935"/>
              <a:gd name="connsiteX0-155" fmla="*/ 0 w 160905"/>
              <a:gd name="connsiteY0-156" fmla="*/ 14025 h 42935"/>
              <a:gd name="connsiteX1-157" fmla="*/ 21126 w 160905"/>
              <a:gd name="connsiteY1-158" fmla="*/ 4353 h 42935"/>
              <a:gd name="connsiteX2-159" fmla="*/ 65669 w 160905"/>
              <a:gd name="connsiteY2-160" fmla="*/ 3335 h 42935"/>
              <a:gd name="connsiteX3-161" fmla="*/ 81450 w 160905"/>
              <a:gd name="connsiteY3-162" fmla="*/ 14789 h 42935"/>
              <a:gd name="connsiteX4-163" fmla="*/ 81704 w 160905"/>
              <a:gd name="connsiteY4-164" fmla="*/ 33624 h 42935"/>
              <a:gd name="connsiteX5-165" fmla="*/ 56251 w 160905"/>
              <a:gd name="connsiteY5-166" fmla="*/ 42023 h 42935"/>
              <a:gd name="connsiteX6-167" fmla="*/ 48107 w 160905"/>
              <a:gd name="connsiteY6-168" fmla="*/ 21406 h 42935"/>
              <a:gd name="connsiteX7-169" fmla="*/ 57270 w 160905"/>
              <a:gd name="connsiteY7-170" fmla="*/ 10207 h 42935"/>
              <a:gd name="connsiteX8-171" fmla="*/ 155264 w 160905"/>
              <a:gd name="connsiteY8-172" fmla="*/ 38715 h 42935"/>
              <a:gd name="connsiteX9-173" fmla="*/ 154634 w 160905"/>
              <a:gd name="connsiteY9-174" fmla="*/ 39197 h 42935"/>
              <a:gd name="connsiteX10-175" fmla="*/ 160245 w 160905"/>
              <a:gd name="connsiteY10-176" fmla="*/ 39564 h 42935"/>
              <a:gd name="connsiteX0-177" fmla="*/ 0 w 160905"/>
              <a:gd name="connsiteY0-178" fmla="*/ 14025 h 42935"/>
              <a:gd name="connsiteX1-179" fmla="*/ 21126 w 160905"/>
              <a:gd name="connsiteY1-180" fmla="*/ 4353 h 42935"/>
              <a:gd name="connsiteX2-181" fmla="*/ 65669 w 160905"/>
              <a:gd name="connsiteY2-182" fmla="*/ 3335 h 42935"/>
              <a:gd name="connsiteX3-183" fmla="*/ 81450 w 160905"/>
              <a:gd name="connsiteY3-184" fmla="*/ 14789 h 42935"/>
              <a:gd name="connsiteX4-185" fmla="*/ 81704 w 160905"/>
              <a:gd name="connsiteY4-186" fmla="*/ 33624 h 42935"/>
              <a:gd name="connsiteX5-187" fmla="*/ 56251 w 160905"/>
              <a:gd name="connsiteY5-188" fmla="*/ 42023 h 42935"/>
              <a:gd name="connsiteX6-189" fmla="*/ 48107 w 160905"/>
              <a:gd name="connsiteY6-190" fmla="*/ 21406 h 42935"/>
              <a:gd name="connsiteX7-191" fmla="*/ 57270 w 160905"/>
              <a:gd name="connsiteY7-192" fmla="*/ 10207 h 42935"/>
              <a:gd name="connsiteX8-193" fmla="*/ 155264 w 160905"/>
              <a:gd name="connsiteY8-194" fmla="*/ 38715 h 42935"/>
              <a:gd name="connsiteX9-195" fmla="*/ 154634 w 160905"/>
              <a:gd name="connsiteY9-196" fmla="*/ 39197 h 42935"/>
              <a:gd name="connsiteX10-197" fmla="*/ 156596 w 160905"/>
              <a:gd name="connsiteY10-198" fmla="*/ 39806 h 42935"/>
              <a:gd name="connsiteX0-199" fmla="*/ 0 w 160905"/>
              <a:gd name="connsiteY0-200" fmla="*/ 14025 h 40293"/>
              <a:gd name="connsiteX1-201" fmla="*/ 21126 w 160905"/>
              <a:gd name="connsiteY1-202" fmla="*/ 4353 h 40293"/>
              <a:gd name="connsiteX2-203" fmla="*/ 65669 w 160905"/>
              <a:gd name="connsiteY2-204" fmla="*/ 3335 h 40293"/>
              <a:gd name="connsiteX3-205" fmla="*/ 81450 w 160905"/>
              <a:gd name="connsiteY3-206" fmla="*/ 14789 h 40293"/>
              <a:gd name="connsiteX4-207" fmla="*/ 81704 w 160905"/>
              <a:gd name="connsiteY4-208" fmla="*/ 33624 h 40293"/>
              <a:gd name="connsiteX5-209" fmla="*/ 56889 w 160905"/>
              <a:gd name="connsiteY5-210" fmla="*/ 33241 h 40293"/>
              <a:gd name="connsiteX6-211" fmla="*/ 48107 w 160905"/>
              <a:gd name="connsiteY6-212" fmla="*/ 21406 h 40293"/>
              <a:gd name="connsiteX7-213" fmla="*/ 57270 w 160905"/>
              <a:gd name="connsiteY7-214" fmla="*/ 10207 h 40293"/>
              <a:gd name="connsiteX8-215" fmla="*/ 155264 w 160905"/>
              <a:gd name="connsiteY8-216" fmla="*/ 38715 h 40293"/>
              <a:gd name="connsiteX9-217" fmla="*/ 154634 w 160905"/>
              <a:gd name="connsiteY9-218" fmla="*/ 39197 h 40293"/>
              <a:gd name="connsiteX10-219" fmla="*/ 156596 w 160905"/>
              <a:gd name="connsiteY10-220" fmla="*/ 39806 h 40293"/>
              <a:gd name="connsiteX0-221" fmla="*/ 0 w 160905"/>
              <a:gd name="connsiteY0-222" fmla="*/ 14025 h 40293"/>
              <a:gd name="connsiteX1-223" fmla="*/ 21126 w 160905"/>
              <a:gd name="connsiteY1-224" fmla="*/ 4353 h 40293"/>
              <a:gd name="connsiteX2-225" fmla="*/ 65669 w 160905"/>
              <a:gd name="connsiteY2-226" fmla="*/ 3335 h 40293"/>
              <a:gd name="connsiteX3-227" fmla="*/ 81450 w 160905"/>
              <a:gd name="connsiteY3-228" fmla="*/ 14789 h 40293"/>
              <a:gd name="connsiteX4-229" fmla="*/ 78512 w 160905"/>
              <a:gd name="connsiteY4-230" fmla="*/ 28684 h 40293"/>
              <a:gd name="connsiteX5-231" fmla="*/ 56889 w 160905"/>
              <a:gd name="connsiteY5-232" fmla="*/ 33241 h 40293"/>
              <a:gd name="connsiteX6-233" fmla="*/ 48107 w 160905"/>
              <a:gd name="connsiteY6-234" fmla="*/ 21406 h 40293"/>
              <a:gd name="connsiteX7-235" fmla="*/ 57270 w 160905"/>
              <a:gd name="connsiteY7-236" fmla="*/ 10207 h 40293"/>
              <a:gd name="connsiteX8-237" fmla="*/ 155264 w 160905"/>
              <a:gd name="connsiteY8-238" fmla="*/ 38715 h 40293"/>
              <a:gd name="connsiteX9-239" fmla="*/ 154634 w 160905"/>
              <a:gd name="connsiteY9-240" fmla="*/ 39197 h 40293"/>
              <a:gd name="connsiteX10-241" fmla="*/ 156596 w 160905"/>
              <a:gd name="connsiteY10-242" fmla="*/ 39806 h 40293"/>
              <a:gd name="connsiteX0-243" fmla="*/ 0 w 160905"/>
              <a:gd name="connsiteY0-244" fmla="*/ 14025 h 40293"/>
              <a:gd name="connsiteX1-245" fmla="*/ 21126 w 160905"/>
              <a:gd name="connsiteY1-246" fmla="*/ 4353 h 40293"/>
              <a:gd name="connsiteX2-247" fmla="*/ 65669 w 160905"/>
              <a:gd name="connsiteY2-248" fmla="*/ 3335 h 40293"/>
              <a:gd name="connsiteX3-249" fmla="*/ 81450 w 160905"/>
              <a:gd name="connsiteY3-250" fmla="*/ 14789 h 40293"/>
              <a:gd name="connsiteX4-251" fmla="*/ 78512 w 160905"/>
              <a:gd name="connsiteY4-252" fmla="*/ 28684 h 40293"/>
              <a:gd name="connsiteX5-253" fmla="*/ 58804 w 160905"/>
              <a:gd name="connsiteY5-254" fmla="*/ 31594 h 40293"/>
              <a:gd name="connsiteX6-255" fmla="*/ 48107 w 160905"/>
              <a:gd name="connsiteY6-256" fmla="*/ 21406 h 40293"/>
              <a:gd name="connsiteX7-257" fmla="*/ 57270 w 160905"/>
              <a:gd name="connsiteY7-258" fmla="*/ 10207 h 40293"/>
              <a:gd name="connsiteX8-259" fmla="*/ 155264 w 160905"/>
              <a:gd name="connsiteY8-260" fmla="*/ 38715 h 40293"/>
              <a:gd name="connsiteX9-261" fmla="*/ 154634 w 160905"/>
              <a:gd name="connsiteY9-262" fmla="*/ 39197 h 40293"/>
              <a:gd name="connsiteX10-263" fmla="*/ 156596 w 160905"/>
              <a:gd name="connsiteY10-264" fmla="*/ 39806 h 402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60905" h="40293" extrusionOk="0">
                <a:moveTo>
                  <a:pt x="0" y="14025"/>
                </a:moveTo>
                <a:cubicBezTo>
                  <a:pt x="5476" y="8549"/>
                  <a:pt x="13935" y="7230"/>
                  <a:pt x="21126" y="4353"/>
                </a:cubicBezTo>
                <a:cubicBezTo>
                  <a:pt x="34915" y="-1164"/>
                  <a:pt x="51579" y="-1360"/>
                  <a:pt x="65669" y="3335"/>
                </a:cubicBezTo>
                <a:cubicBezTo>
                  <a:pt x="71835" y="5390"/>
                  <a:pt x="79310" y="10564"/>
                  <a:pt x="81450" y="14789"/>
                </a:cubicBezTo>
                <a:cubicBezTo>
                  <a:pt x="83590" y="19014"/>
                  <a:pt x="82286" y="25883"/>
                  <a:pt x="78512" y="28684"/>
                </a:cubicBezTo>
                <a:cubicBezTo>
                  <a:pt x="74738" y="31485"/>
                  <a:pt x="63871" y="32807"/>
                  <a:pt x="58804" y="31594"/>
                </a:cubicBezTo>
                <a:cubicBezTo>
                  <a:pt x="53737" y="30381"/>
                  <a:pt x="48363" y="24970"/>
                  <a:pt x="48107" y="21406"/>
                </a:cubicBezTo>
                <a:cubicBezTo>
                  <a:pt x="47851" y="17842"/>
                  <a:pt x="53054" y="12550"/>
                  <a:pt x="57270" y="10207"/>
                </a:cubicBezTo>
                <a:cubicBezTo>
                  <a:pt x="87007" y="-6316"/>
                  <a:pt x="139037" y="33883"/>
                  <a:pt x="155264" y="38715"/>
                </a:cubicBezTo>
                <a:cubicBezTo>
                  <a:pt x="171491" y="43547"/>
                  <a:pt x="146743" y="35379"/>
                  <a:pt x="154634" y="39197"/>
                </a:cubicBezTo>
                <a:cubicBezTo>
                  <a:pt x="167574" y="35573"/>
                  <a:pt x="146561" y="40401"/>
                  <a:pt x="156596" y="39806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8" name="Google Shape;600;p43"/>
          <p:cNvGrpSpPr/>
          <p:nvPr/>
        </p:nvGrpSpPr>
        <p:grpSpPr>
          <a:xfrm>
            <a:off x="299276" y="3207297"/>
            <a:ext cx="609040" cy="469418"/>
            <a:chOff x="6618700" y="1635475"/>
            <a:chExt cx="456675" cy="432325"/>
          </a:xfrm>
        </p:grpSpPr>
        <p:sp>
          <p:nvSpPr>
            <p:cNvPr id="19" name="Google Shape;601;p43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02;p43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03;p43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4;p43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5;p43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630;p43"/>
          <p:cNvGrpSpPr/>
          <p:nvPr/>
        </p:nvGrpSpPr>
        <p:grpSpPr>
          <a:xfrm>
            <a:off x="4534607" y="3845948"/>
            <a:ext cx="467054" cy="1009800"/>
            <a:chOff x="3384375" y="2267500"/>
            <a:chExt cx="203375" cy="507825"/>
          </a:xfrm>
        </p:grpSpPr>
        <p:sp>
          <p:nvSpPr>
            <p:cNvPr id="25" name="Google Shape;631;p43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32;p43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633;p43"/>
          <p:cNvGrpSpPr/>
          <p:nvPr/>
        </p:nvGrpSpPr>
        <p:grpSpPr>
          <a:xfrm>
            <a:off x="5046069" y="4140223"/>
            <a:ext cx="383172" cy="705787"/>
            <a:chOff x="4747025" y="2332025"/>
            <a:chExt cx="166850" cy="378750"/>
          </a:xfrm>
        </p:grpSpPr>
        <p:sp>
          <p:nvSpPr>
            <p:cNvPr id="28" name="Google Shape;634;p43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35;p43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636;p43"/>
          <p:cNvGrpSpPr/>
          <p:nvPr/>
        </p:nvGrpSpPr>
        <p:grpSpPr>
          <a:xfrm>
            <a:off x="5478982" y="3894562"/>
            <a:ext cx="397123" cy="937229"/>
            <a:chOff x="4071800" y="2269925"/>
            <a:chExt cx="172925" cy="502950"/>
          </a:xfrm>
        </p:grpSpPr>
        <p:sp>
          <p:nvSpPr>
            <p:cNvPr id="31" name="Google Shape;637;p43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38;p43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552;p43"/>
          <p:cNvGrpSpPr/>
          <p:nvPr/>
        </p:nvGrpSpPr>
        <p:grpSpPr>
          <a:xfrm>
            <a:off x="5857928" y="3207297"/>
            <a:ext cx="674083" cy="598396"/>
            <a:chOff x="5916675" y="927975"/>
            <a:chExt cx="516350" cy="502950"/>
          </a:xfrm>
        </p:grpSpPr>
        <p:sp>
          <p:nvSpPr>
            <p:cNvPr id="34" name="Google Shape;553;p43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54;p43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728;p43"/>
          <p:cNvSpPr/>
          <p:nvPr/>
        </p:nvSpPr>
        <p:spPr>
          <a:xfrm>
            <a:off x="4935570" y="3404751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728;p43"/>
          <p:cNvSpPr/>
          <p:nvPr/>
        </p:nvSpPr>
        <p:spPr>
          <a:xfrm>
            <a:off x="4208596" y="3378870"/>
            <a:ext cx="621443" cy="369446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E6D3250-1E99-4CB2-9B34-D38691E2DD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25" t="10370" r="17292" b="14814"/>
          <a:stretch/>
        </p:blipFill>
        <p:spPr>
          <a:xfrm>
            <a:off x="5885444" y="476738"/>
            <a:ext cx="2753752" cy="1727509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1B24A475-2030-4BEA-9607-F2EA45DE01E8}"/>
              </a:ext>
            </a:extLst>
          </p:cNvPr>
          <p:cNvSpPr/>
          <p:nvPr/>
        </p:nvSpPr>
        <p:spPr>
          <a:xfrm>
            <a:off x="211904" y="1813806"/>
            <a:ext cx="5646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hlinkClick r:id="rId4"/>
              </a:rPr>
              <a:t>https://rmc.dm-centre.ru/</a:t>
            </a:r>
            <a:endParaRPr lang="ru-RU" sz="3000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BD396E3-BD71-4A3B-B296-ED34AFDBF2DE}"/>
              </a:ext>
            </a:extLst>
          </p:cNvPr>
          <p:cNvSpPr/>
          <p:nvPr/>
        </p:nvSpPr>
        <p:spPr>
          <a:xfrm>
            <a:off x="4010025" y="2617128"/>
            <a:ext cx="5046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https://vk.com/club185115178</a:t>
            </a:r>
            <a:endParaRPr lang="ru-RU" sz="2400" dirty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70D3AA1-E86D-44D0-894B-7CE52AC4C8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646" t="10370" r="20938" b="11296"/>
          <a:stretch/>
        </p:blipFill>
        <p:spPr>
          <a:xfrm>
            <a:off x="6928516" y="3261724"/>
            <a:ext cx="1805909" cy="1435901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B24A475-2030-4BEA-9607-F2EA45DE01E8}"/>
              </a:ext>
            </a:extLst>
          </p:cNvPr>
          <p:cNvSpPr/>
          <p:nvPr/>
        </p:nvSpPr>
        <p:spPr>
          <a:xfrm>
            <a:off x="239420" y="333358"/>
            <a:ext cx="5530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rgbClr val="0070C0"/>
                </a:solidFill>
              </a:rPr>
              <a:t>Региональный модельный центр Свердловской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562673095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ctrTitle" idx="4294967295"/>
          </p:nvPr>
        </p:nvSpPr>
        <p:spPr>
          <a:xfrm>
            <a:off x="184832" y="3592104"/>
            <a:ext cx="4681220" cy="1026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/>
              <a:t>Следите за информацией!</a:t>
            </a:r>
            <a:endParaRPr sz="4000" b="1" dirty="0"/>
          </a:p>
        </p:txBody>
      </p:sp>
      <p:sp>
        <p:nvSpPr>
          <p:cNvPr id="175" name="Google Shape;17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 lang="en-GB"/>
          </a:p>
        </p:txBody>
      </p:sp>
      <p:sp>
        <p:nvSpPr>
          <p:cNvPr id="176" name="Google Shape;176;p23"/>
          <p:cNvSpPr/>
          <p:nvPr/>
        </p:nvSpPr>
        <p:spPr>
          <a:xfrm>
            <a:off x="1002292" y="3078793"/>
            <a:ext cx="3160860" cy="808781"/>
          </a:xfrm>
          <a:custGeom>
            <a:avLst/>
            <a:gdLst>
              <a:gd name="connsiteX0" fmla="*/ 0 w 238241"/>
              <a:gd name="connsiteY0" fmla="*/ 14025 h 42935"/>
              <a:gd name="connsiteX1" fmla="*/ 21126 w 238241"/>
              <a:gd name="connsiteY1" fmla="*/ 4353 h 42935"/>
              <a:gd name="connsiteX2" fmla="*/ 65669 w 238241"/>
              <a:gd name="connsiteY2" fmla="*/ 3335 h 42935"/>
              <a:gd name="connsiteX3" fmla="*/ 81450 w 238241"/>
              <a:gd name="connsiteY3" fmla="*/ 14789 h 42935"/>
              <a:gd name="connsiteX4" fmla="*/ 81704 w 238241"/>
              <a:gd name="connsiteY4" fmla="*/ 33624 h 42935"/>
              <a:gd name="connsiteX5" fmla="*/ 56251 w 238241"/>
              <a:gd name="connsiteY5" fmla="*/ 42023 h 42935"/>
              <a:gd name="connsiteX6" fmla="*/ 48107 w 238241"/>
              <a:gd name="connsiteY6" fmla="*/ 21406 h 42935"/>
              <a:gd name="connsiteX7" fmla="*/ 57270 w 238241"/>
              <a:gd name="connsiteY7" fmla="*/ 10207 h 42935"/>
              <a:gd name="connsiteX8" fmla="*/ 155264 w 238241"/>
              <a:gd name="connsiteY8" fmla="*/ 38715 h 42935"/>
              <a:gd name="connsiteX9" fmla="*/ 174304 w 238241"/>
              <a:gd name="connsiteY9" fmla="*/ 34833 h 42935"/>
              <a:gd name="connsiteX10" fmla="*/ 238241 w 238241"/>
              <a:gd name="connsiteY10" fmla="*/ 8171 h 42935"/>
              <a:gd name="connsiteX0-1" fmla="*/ 0 w 189680"/>
              <a:gd name="connsiteY0-2" fmla="*/ 14025 h 42935"/>
              <a:gd name="connsiteX1-3" fmla="*/ 21126 w 189680"/>
              <a:gd name="connsiteY1-4" fmla="*/ 4353 h 42935"/>
              <a:gd name="connsiteX2-5" fmla="*/ 65669 w 189680"/>
              <a:gd name="connsiteY2-6" fmla="*/ 3335 h 42935"/>
              <a:gd name="connsiteX3-7" fmla="*/ 81450 w 189680"/>
              <a:gd name="connsiteY3-8" fmla="*/ 14789 h 42935"/>
              <a:gd name="connsiteX4-9" fmla="*/ 81704 w 189680"/>
              <a:gd name="connsiteY4-10" fmla="*/ 33624 h 42935"/>
              <a:gd name="connsiteX5-11" fmla="*/ 56251 w 189680"/>
              <a:gd name="connsiteY5-12" fmla="*/ 42023 h 42935"/>
              <a:gd name="connsiteX6-13" fmla="*/ 48107 w 189680"/>
              <a:gd name="connsiteY6-14" fmla="*/ 21406 h 42935"/>
              <a:gd name="connsiteX7-15" fmla="*/ 57270 w 189680"/>
              <a:gd name="connsiteY7-16" fmla="*/ 10207 h 42935"/>
              <a:gd name="connsiteX8-17" fmla="*/ 155264 w 189680"/>
              <a:gd name="connsiteY8-18" fmla="*/ 38715 h 42935"/>
              <a:gd name="connsiteX9-19" fmla="*/ 174304 w 189680"/>
              <a:gd name="connsiteY9-20" fmla="*/ 34833 h 42935"/>
              <a:gd name="connsiteX10-21" fmla="*/ 189680 w 189680"/>
              <a:gd name="connsiteY10-22" fmla="*/ 31772 h 42935"/>
              <a:gd name="connsiteX0-23" fmla="*/ 0 w 189680"/>
              <a:gd name="connsiteY0-24" fmla="*/ 14025 h 54689"/>
              <a:gd name="connsiteX1-25" fmla="*/ 21126 w 189680"/>
              <a:gd name="connsiteY1-26" fmla="*/ 4353 h 54689"/>
              <a:gd name="connsiteX2-27" fmla="*/ 65669 w 189680"/>
              <a:gd name="connsiteY2-28" fmla="*/ 3335 h 54689"/>
              <a:gd name="connsiteX3-29" fmla="*/ 81450 w 189680"/>
              <a:gd name="connsiteY3-30" fmla="*/ 14789 h 54689"/>
              <a:gd name="connsiteX4-31" fmla="*/ 81704 w 189680"/>
              <a:gd name="connsiteY4-32" fmla="*/ 33624 h 54689"/>
              <a:gd name="connsiteX5-33" fmla="*/ 56251 w 189680"/>
              <a:gd name="connsiteY5-34" fmla="*/ 42023 h 54689"/>
              <a:gd name="connsiteX6-35" fmla="*/ 48107 w 189680"/>
              <a:gd name="connsiteY6-36" fmla="*/ 21406 h 54689"/>
              <a:gd name="connsiteX7-37" fmla="*/ 57270 w 189680"/>
              <a:gd name="connsiteY7-38" fmla="*/ 10207 h 54689"/>
              <a:gd name="connsiteX8-39" fmla="*/ 155264 w 189680"/>
              <a:gd name="connsiteY8-40" fmla="*/ 38715 h 54689"/>
              <a:gd name="connsiteX9-41" fmla="*/ 166038 w 189680"/>
              <a:gd name="connsiteY9-42" fmla="*/ 53494 h 54689"/>
              <a:gd name="connsiteX10-43" fmla="*/ 189680 w 189680"/>
              <a:gd name="connsiteY10-44" fmla="*/ 31772 h 54689"/>
              <a:gd name="connsiteX0-45" fmla="*/ 0 w 187614"/>
              <a:gd name="connsiteY0-46" fmla="*/ 14025 h 54689"/>
              <a:gd name="connsiteX1-47" fmla="*/ 21126 w 187614"/>
              <a:gd name="connsiteY1-48" fmla="*/ 4353 h 54689"/>
              <a:gd name="connsiteX2-49" fmla="*/ 65669 w 187614"/>
              <a:gd name="connsiteY2-50" fmla="*/ 3335 h 54689"/>
              <a:gd name="connsiteX3-51" fmla="*/ 81450 w 187614"/>
              <a:gd name="connsiteY3-52" fmla="*/ 14789 h 54689"/>
              <a:gd name="connsiteX4-53" fmla="*/ 81704 w 187614"/>
              <a:gd name="connsiteY4-54" fmla="*/ 33624 h 54689"/>
              <a:gd name="connsiteX5-55" fmla="*/ 56251 w 187614"/>
              <a:gd name="connsiteY5-56" fmla="*/ 42023 h 54689"/>
              <a:gd name="connsiteX6-57" fmla="*/ 48107 w 187614"/>
              <a:gd name="connsiteY6-58" fmla="*/ 21406 h 54689"/>
              <a:gd name="connsiteX7-59" fmla="*/ 57270 w 187614"/>
              <a:gd name="connsiteY7-60" fmla="*/ 10207 h 54689"/>
              <a:gd name="connsiteX8-61" fmla="*/ 155264 w 187614"/>
              <a:gd name="connsiteY8-62" fmla="*/ 38715 h 54689"/>
              <a:gd name="connsiteX9-63" fmla="*/ 166038 w 187614"/>
              <a:gd name="connsiteY9-64" fmla="*/ 53494 h 54689"/>
              <a:gd name="connsiteX10-65" fmla="*/ 187614 w 187614"/>
              <a:gd name="connsiteY10-66" fmla="*/ 46591 h 54689"/>
              <a:gd name="connsiteX0-67" fmla="*/ 0 w 187614"/>
              <a:gd name="connsiteY0-68" fmla="*/ 14025 h 50660"/>
              <a:gd name="connsiteX1-69" fmla="*/ 21126 w 187614"/>
              <a:gd name="connsiteY1-70" fmla="*/ 4353 h 50660"/>
              <a:gd name="connsiteX2-71" fmla="*/ 65669 w 187614"/>
              <a:gd name="connsiteY2-72" fmla="*/ 3335 h 50660"/>
              <a:gd name="connsiteX3-73" fmla="*/ 81450 w 187614"/>
              <a:gd name="connsiteY3-74" fmla="*/ 14789 h 50660"/>
              <a:gd name="connsiteX4-75" fmla="*/ 81704 w 187614"/>
              <a:gd name="connsiteY4-76" fmla="*/ 33624 h 50660"/>
              <a:gd name="connsiteX5-77" fmla="*/ 56251 w 187614"/>
              <a:gd name="connsiteY5-78" fmla="*/ 42023 h 50660"/>
              <a:gd name="connsiteX6-79" fmla="*/ 48107 w 187614"/>
              <a:gd name="connsiteY6-80" fmla="*/ 21406 h 50660"/>
              <a:gd name="connsiteX7-81" fmla="*/ 57270 w 187614"/>
              <a:gd name="connsiteY7-82" fmla="*/ 10207 h 50660"/>
              <a:gd name="connsiteX8-83" fmla="*/ 155264 w 187614"/>
              <a:gd name="connsiteY8-84" fmla="*/ 38715 h 50660"/>
              <a:gd name="connsiteX9-85" fmla="*/ 154634 w 187614"/>
              <a:gd name="connsiteY9-86" fmla="*/ 39197 h 50660"/>
              <a:gd name="connsiteX10-87" fmla="*/ 187614 w 187614"/>
              <a:gd name="connsiteY10-88" fmla="*/ 46591 h 50660"/>
              <a:gd name="connsiteX0-89" fmla="*/ 0 w 187614"/>
              <a:gd name="connsiteY0-90" fmla="*/ 14025 h 50660"/>
              <a:gd name="connsiteX1-91" fmla="*/ 21126 w 187614"/>
              <a:gd name="connsiteY1-92" fmla="*/ 4353 h 50660"/>
              <a:gd name="connsiteX2-93" fmla="*/ 65669 w 187614"/>
              <a:gd name="connsiteY2-94" fmla="*/ 3335 h 50660"/>
              <a:gd name="connsiteX3-95" fmla="*/ 81450 w 187614"/>
              <a:gd name="connsiteY3-96" fmla="*/ 14789 h 50660"/>
              <a:gd name="connsiteX4-97" fmla="*/ 81704 w 187614"/>
              <a:gd name="connsiteY4-98" fmla="*/ 33624 h 50660"/>
              <a:gd name="connsiteX5-99" fmla="*/ 56251 w 187614"/>
              <a:gd name="connsiteY5-100" fmla="*/ 42023 h 50660"/>
              <a:gd name="connsiteX6-101" fmla="*/ 48107 w 187614"/>
              <a:gd name="connsiteY6-102" fmla="*/ 21406 h 50660"/>
              <a:gd name="connsiteX7-103" fmla="*/ 57270 w 187614"/>
              <a:gd name="connsiteY7-104" fmla="*/ 10207 h 50660"/>
              <a:gd name="connsiteX8-105" fmla="*/ 155264 w 187614"/>
              <a:gd name="connsiteY8-106" fmla="*/ 38715 h 50660"/>
              <a:gd name="connsiteX9-107" fmla="*/ 154634 w 187614"/>
              <a:gd name="connsiteY9-108" fmla="*/ 39197 h 50660"/>
              <a:gd name="connsiteX10-109" fmla="*/ 187614 w 187614"/>
              <a:gd name="connsiteY10-110" fmla="*/ 46591 h 50660"/>
              <a:gd name="connsiteX0-111" fmla="*/ 0 w 166646"/>
              <a:gd name="connsiteY0-112" fmla="*/ 14025 h 45516"/>
              <a:gd name="connsiteX1-113" fmla="*/ 21126 w 166646"/>
              <a:gd name="connsiteY1-114" fmla="*/ 4353 h 45516"/>
              <a:gd name="connsiteX2-115" fmla="*/ 65669 w 166646"/>
              <a:gd name="connsiteY2-116" fmla="*/ 3335 h 45516"/>
              <a:gd name="connsiteX3-117" fmla="*/ 81450 w 166646"/>
              <a:gd name="connsiteY3-118" fmla="*/ 14789 h 45516"/>
              <a:gd name="connsiteX4-119" fmla="*/ 81704 w 166646"/>
              <a:gd name="connsiteY4-120" fmla="*/ 33624 h 45516"/>
              <a:gd name="connsiteX5-121" fmla="*/ 56251 w 166646"/>
              <a:gd name="connsiteY5-122" fmla="*/ 42023 h 45516"/>
              <a:gd name="connsiteX6-123" fmla="*/ 48107 w 166646"/>
              <a:gd name="connsiteY6-124" fmla="*/ 21406 h 45516"/>
              <a:gd name="connsiteX7-125" fmla="*/ 57270 w 166646"/>
              <a:gd name="connsiteY7-126" fmla="*/ 10207 h 45516"/>
              <a:gd name="connsiteX8-127" fmla="*/ 155264 w 166646"/>
              <a:gd name="connsiteY8-128" fmla="*/ 38715 h 45516"/>
              <a:gd name="connsiteX9-129" fmla="*/ 154634 w 166646"/>
              <a:gd name="connsiteY9-130" fmla="*/ 39197 h 45516"/>
              <a:gd name="connsiteX10-131" fmla="*/ 166631 w 166646"/>
              <a:gd name="connsiteY10-132" fmla="*/ 40533 h 45516"/>
              <a:gd name="connsiteX0-133" fmla="*/ 0 w 166631"/>
              <a:gd name="connsiteY0-134" fmla="*/ 14025 h 42935"/>
              <a:gd name="connsiteX1-135" fmla="*/ 21126 w 166631"/>
              <a:gd name="connsiteY1-136" fmla="*/ 4353 h 42935"/>
              <a:gd name="connsiteX2-137" fmla="*/ 65669 w 166631"/>
              <a:gd name="connsiteY2-138" fmla="*/ 3335 h 42935"/>
              <a:gd name="connsiteX3-139" fmla="*/ 81450 w 166631"/>
              <a:gd name="connsiteY3-140" fmla="*/ 14789 h 42935"/>
              <a:gd name="connsiteX4-141" fmla="*/ 81704 w 166631"/>
              <a:gd name="connsiteY4-142" fmla="*/ 33624 h 42935"/>
              <a:gd name="connsiteX5-143" fmla="*/ 56251 w 166631"/>
              <a:gd name="connsiteY5-144" fmla="*/ 42023 h 42935"/>
              <a:gd name="connsiteX6-145" fmla="*/ 48107 w 166631"/>
              <a:gd name="connsiteY6-146" fmla="*/ 21406 h 42935"/>
              <a:gd name="connsiteX7-147" fmla="*/ 57270 w 166631"/>
              <a:gd name="connsiteY7-148" fmla="*/ 10207 h 42935"/>
              <a:gd name="connsiteX8-149" fmla="*/ 155264 w 166631"/>
              <a:gd name="connsiteY8-150" fmla="*/ 38715 h 42935"/>
              <a:gd name="connsiteX9-151" fmla="*/ 154634 w 166631"/>
              <a:gd name="connsiteY9-152" fmla="*/ 39197 h 42935"/>
              <a:gd name="connsiteX10-153" fmla="*/ 166631 w 166631"/>
              <a:gd name="connsiteY10-154" fmla="*/ 40533 h 42935"/>
              <a:gd name="connsiteX0-155" fmla="*/ 0 w 160905"/>
              <a:gd name="connsiteY0-156" fmla="*/ 14025 h 42935"/>
              <a:gd name="connsiteX1-157" fmla="*/ 21126 w 160905"/>
              <a:gd name="connsiteY1-158" fmla="*/ 4353 h 42935"/>
              <a:gd name="connsiteX2-159" fmla="*/ 65669 w 160905"/>
              <a:gd name="connsiteY2-160" fmla="*/ 3335 h 42935"/>
              <a:gd name="connsiteX3-161" fmla="*/ 81450 w 160905"/>
              <a:gd name="connsiteY3-162" fmla="*/ 14789 h 42935"/>
              <a:gd name="connsiteX4-163" fmla="*/ 81704 w 160905"/>
              <a:gd name="connsiteY4-164" fmla="*/ 33624 h 42935"/>
              <a:gd name="connsiteX5-165" fmla="*/ 56251 w 160905"/>
              <a:gd name="connsiteY5-166" fmla="*/ 42023 h 42935"/>
              <a:gd name="connsiteX6-167" fmla="*/ 48107 w 160905"/>
              <a:gd name="connsiteY6-168" fmla="*/ 21406 h 42935"/>
              <a:gd name="connsiteX7-169" fmla="*/ 57270 w 160905"/>
              <a:gd name="connsiteY7-170" fmla="*/ 10207 h 42935"/>
              <a:gd name="connsiteX8-171" fmla="*/ 155264 w 160905"/>
              <a:gd name="connsiteY8-172" fmla="*/ 38715 h 42935"/>
              <a:gd name="connsiteX9-173" fmla="*/ 154634 w 160905"/>
              <a:gd name="connsiteY9-174" fmla="*/ 39197 h 42935"/>
              <a:gd name="connsiteX10-175" fmla="*/ 160245 w 160905"/>
              <a:gd name="connsiteY10-176" fmla="*/ 39564 h 42935"/>
              <a:gd name="connsiteX0-177" fmla="*/ 0 w 160905"/>
              <a:gd name="connsiteY0-178" fmla="*/ 14025 h 42935"/>
              <a:gd name="connsiteX1-179" fmla="*/ 21126 w 160905"/>
              <a:gd name="connsiteY1-180" fmla="*/ 4353 h 42935"/>
              <a:gd name="connsiteX2-181" fmla="*/ 65669 w 160905"/>
              <a:gd name="connsiteY2-182" fmla="*/ 3335 h 42935"/>
              <a:gd name="connsiteX3-183" fmla="*/ 81450 w 160905"/>
              <a:gd name="connsiteY3-184" fmla="*/ 14789 h 42935"/>
              <a:gd name="connsiteX4-185" fmla="*/ 81704 w 160905"/>
              <a:gd name="connsiteY4-186" fmla="*/ 33624 h 42935"/>
              <a:gd name="connsiteX5-187" fmla="*/ 56251 w 160905"/>
              <a:gd name="connsiteY5-188" fmla="*/ 42023 h 42935"/>
              <a:gd name="connsiteX6-189" fmla="*/ 48107 w 160905"/>
              <a:gd name="connsiteY6-190" fmla="*/ 21406 h 42935"/>
              <a:gd name="connsiteX7-191" fmla="*/ 57270 w 160905"/>
              <a:gd name="connsiteY7-192" fmla="*/ 10207 h 42935"/>
              <a:gd name="connsiteX8-193" fmla="*/ 155264 w 160905"/>
              <a:gd name="connsiteY8-194" fmla="*/ 38715 h 42935"/>
              <a:gd name="connsiteX9-195" fmla="*/ 154634 w 160905"/>
              <a:gd name="connsiteY9-196" fmla="*/ 39197 h 42935"/>
              <a:gd name="connsiteX10-197" fmla="*/ 156596 w 160905"/>
              <a:gd name="connsiteY10-198" fmla="*/ 39806 h 42935"/>
              <a:gd name="connsiteX0-199" fmla="*/ 0 w 160905"/>
              <a:gd name="connsiteY0-200" fmla="*/ 14025 h 40293"/>
              <a:gd name="connsiteX1-201" fmla="*/ 21126 w 160905"/>
              <a:gd name="connsiteY1-202" fmla="*/ 4353 h 40293"/>
              <a:gd name="connsiteX2-203" fmla="*/ 65669 w 160905"/>
              <a:gd name="connsiteY2-204" fmla="*/ 3335 h 40293"/>
              <a:gd name="connsiteX3-205" fmla="*/ 81450 w 160905"/>
              <a:gd name="connsiteY3-206" fmla="*/ 14789 h 40293"/>
              <a:gd name="connsiteX4-207" fmla="*/ 81704 w 160905"/>
              <a:gd name="connsiteY4-208" fmla="*/ 33624 h 40293"/>
              <a:gd name="connsiteX5-209" fmla="*/ 56889 w 160905"/>
              <a:gd name="connsiteY5-210" fmla="*/ 33241 h 40293"/>
              <a:gd name="connsiteX6-211" fmla="*/ 48107 w 160905"/>
              <a:gd name="connsiteY6-212" fmla="*/ 21406 h 40293"/>
              <a:gd name="connsiteX7-213" fmla="*/ 57270 w 160905"/>
              <a:gd name="connsiteY7-214" fmla="*/ 10207 h 40293"/>
              <a:gd name="connsiteX8-215" fmla="*/ 155264 w 160905"/>
              <a:gd name="connsiteY8-216" fmla="*/ 38715 h 40293"/>
              <a:gd name="connsiteX9-217" fmla="*/ 154634 w 160905"/>
              <a:gd name="connsiteY9-218" fmla="*/ 39197 h 40293"/>
              <a:gd name="connsiteX10-219" fmla="*/ 156596 w 160905"/>
              <a:gd name="connsiteY10-220" fmla="*/ 39806 h 40293"/>
              <a:gd name="connsiteX0-221" fmla="*/ 0 w 160905"/>
              <a:gd name="connsiteY0-222" fmla="*/ 14025 h 40293"/>
              <a:gd name="connsiteX1-223" fmla="*/ 21126 w 160905"/>
              <a:gd name="connsiteY1-224" fmla="*/ 4353 h 40293"/>
              <a:gd name="connsiteX2-225" fmla="*/ 65669 w 160905"/>
              <a:gd name="connsiteY2-226" fmla="*/ 3335 h 40293"/>
              <a:gd name="connsiteX3-227" fmla="*/ 81450 w 160905"/>
              <a:gd name="connsiteY3-228" fmla="*/ 14789 h 40293"/>
              <a:gd name="connsiteX4-229" fmla="*/ 78512 w 160905"/>
              <a:gd name="connsiteY4-230" fmla="*/ 28684 h 40293"/>
              <a:gd name="connsiteX5-231" fmla="*/ 56889 w 160905"/>
              <a:gd name="connsiteY5-232" fmla="*/ 33241 h 40293"/>
              <a:gd name="connsiteX6-233" fmla="*/ 48107 w 160905"/>
              <a:gd name="connsiteY6-234" fmla="*/ 21406 h 40293"/>
              <a:gd name="connsiteX7-235" fmla="*/ 57270 w 160905"/>
              <a:gd name="connsiteY7-236" fmla="*/ 10207 h 40293"/>
              <a:gd name="connsiteX8-237" fmla="*/ 155264 w 160905"/>
              <a:gd name="connsiteY8-238" fmla="*/ 38715 h 40293"/>
              <a:gd name="connsiteX9-239" fmla="*/ 154634 w 160905"/>
              <a:gd name="connsiteY9-240" fmla="*/ 39197 h 40293"/>
              <a:gd name="connsiteX10-241" fmla="*/ 156596 w 160905"/>
              <a:gd name="connsiteY10-242" fmla="*/ 39806 h 40293"/>
              <a:gd name="connsiteX0-243" fmla="*/ 0 w 160905"/>
              <a:gd name="connsiteY0-244" fmla="*/ 14025 h 40293"/>
              <a:gd name="connsiteX1-245" fmla="*/ 21126 w 160905"/>
              <a:gd name="connsiteY1-246" fmla="*/ 4353 h 40293"/>
              <a:gd name="connsiteX2-247" fmla="*/ 65669 w 160905"/>
              <a:gd name="connsiteY2-248" fmla="*/ 3335 h 40293"/>
              <a:gd name="connsiteX3-249" fmla="*/ 81450 w 160905"/>
              <a:gd name="connsiteY3-250" fmla="*/ 14789 h 40293"/>
              <a:gd name="connsiteX4-251" fmla="*/ 78512 w 160905"/>
              <a:gd name="connsiteY4-252" fmla="*/ 28684 h 40293"/>
              <a:gd name="connsiteX5-253" fmla="*/ 58804 w 160905"/>
              <a:gd name="connsiteY5-254" fmla="*/ 31594 h 40293"/>
              <a:gd name="connsiteX6-255" fmla="*/ 48107 w 160905"/>
              <a:gd name="connsiteY6-256" fmla="*/ 21406 h 40293"/>
              <a:gd name="connsiteX7-257" fmla="*/ 57270 w 160905"/>
              <a:gd name="connsiteY7-258" fmla="*/ 10207 h 40293"/>
              <a:gd name="connsiteX8-259" fmla="*/ 155264 w 160905"/>
              <a:gd name="connsiteY8-260" fmla="*/ 38715 h 40293"/>
              <a:gd name="connsiteX9-261" fmla="*/ 154634 w 160905"/>
              <a:gd name="connsiteY9-262" fmla="*/ 39197 h 40293"/>
              <a:gd name="connsiteX10-263" fmla="*/ 156596 w 160905"/>
              <a:gd name="connsiteY10-264" fmla="*/ 39806 h 402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60905" h="40293" extrusionOk="0">
                <a:moveTo>
                  <a:pt x="0" y="14025"/>
                </a:moveTo>
                <a:cubicBezTo>
                  <a:pt x="5476" y="8549"/>
                  <a:pt x="13935" y="7230"/>
                  <a:pt x="21126" y="4353"/>
                </a:cubicBezTo>
                <a:cubicBezTo>
                  <a:pt x="34915" y="-1164"/>
                  <a:pt x="51579" y="-1360"/>
                  <a:pt x="65669" y="3335"/>
                </a:cubicBezTo>
                <a:cubicBezTo>
                  <a:pt x="71835" y="5390"/>
                  <a:pt x="79310" y="10564"/>
                  <a:pt x="81450" y="14789"/>
                </a:cubicBezTo>
                <a:cubicBezTo>
                  <a:pt x="83590" y="19014"/>
                  <a:pt x="82286" y="25883"/>
                  <a:pt x="78512" y="28684"/>
                </a:cubicBezTo>
                <a:cubicBezTo>
                  <a:pt x="74738" y="31485"/>
                  <a:pt x="63871" y="32807"/>
                  <a:pt x="58804" y="31594"/>
                </a:cubicBezTo>
                <a:cubicBezTo>
                  <a:pt x="53737" y="30381"/>
                  <a:pt x="48363" y="24970"/>
                  <a:pt x="48107" y="21406"/>
                </a:cubicBezTo>
                <a:cubicBezTo>
                  <a:pt x="47851" y="17842"/>
                  <a:pt x="53054" y="12550"/>
                  <a:pt x="57270" y="10207"/>
                </a:cubicBezTo>
                <a:cubicBezTo>
                  <a:pt x="87007" y="-6316"/>
                  <a:pt x="139037" y="33883"/>
                  <a:pt x="155264" y="38715"/>
                </a:cubicBezTo>
                <a:cubicBezTo>
                  <a:pt x="171491" y="43547"/>
                  <a:pt x="146743" y="35379"/>
                  <a:pt x="154634" y="39197"/>
                </a:cubicBezTo>
                <a:cubicBezTo>
                  <a:pt x="167574" y="35573"/>
                  <a:pt x="146561" y="40401"/>
                  <a:pt x="156596" y="39806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8" name="Google Shape;600;p43"/>
          <p:cNvGrpSpPr/>
          <p:nvPr/>
        </p:nvGrpSpPr>
        <p:grpSpPr>
          <a:xfrm>
            <a:off x="299276" y="3207297"/>
            <a:ext cx="609040" cy="469418"/>
            <a:chOff x="6618700" y="1635475"/>
            <a:chExt cx="456675" cy="432325"/>
          </a:xfrm>
        </p:grpSpPr>
        <p:sp>
          <p:nvSpPr>
            <p:cNvPr id="19" name="Google Shape;601;p43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02;p43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03;p43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4;p43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5;p43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630;p43"/>
          <p:cNvGrpSpPr/>
          <p:nvPr/>
        </p:nvGrpSpPr>
        <p:grpSpPr>
          <a:xfrm>
            <a:off x="4534607" y="3845948"/>
            <a:ext cx="467054" cy="1009800"/>
            <a:chOff x="3384375" y="2267500"/>
            <a:chExt cx="203375" cy="507825"/>
          </a:xfrm>
        </p:grpSpPr>
        <p:sp>
          <p:nvSpPr>
            <p:cNvPr id="25" name="Google Shape;631;p43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32;p43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633;p43"/>
          <p:cNvGrpSpPr/>
          <p:nvPr/>
        </p:nvGrpSpPr>
        <p:grpSpPr>
          <a:xfrm>
            <a:off x="5046069" y="4140223"/>
            <a:ext cx="383172" cy="705787"/>
            <a:chOff x="4747025" y="2332025"/>
            <a:chExt cx="166850" cy="378750"/>
          </a:xfrm>
        </p:grpSpPr>
        <p:sp>
          <p:nvSpPr>
            <p:cNvPr id="28" name="Google Shape;634;p43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35;p43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636;p43"/>
          <p:cNvGrpSpPr/>
          <p:nvPr/>
        </p:nvGrpSpPr>
        <p:grpSpPr>
          <a:xfrm>
            <a:off x="5478982" y="3894562"/>
            <a:ext cx="397123" cy="937229"/>
            <a:chOff x="4071800" y="2269925"/>
            <a:chExt cx="172925" cy="502950"/>
          </a:xfrm>
        </p:grpSpPr>
        <p:sp>
          <p:nvSpPr>
            <p:cNvPr id="31" name="Google Shape;637;p43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38;p43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552;p43"/>
          <p:cNvGrpSpPr/>
          <p:nvPr/>
        </p:nvGrpSpPr>
        <p:grpSpPr>
          <a:xfrm>
            <a:off x="5857928" y="3207297"/>
            <a:ext cx="674083" cy="598396"/>
            <a:chOff x="5916675" y="927975"/>
            <a:chExt cx="516350" cy="502950"/>
          </a:xfrm>
        </p:grpSpPr>
        <p:sp>
          <p:nvSpPr>
            <p:cNvPr id="34" name="Google Shape;553;p43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54;p43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728;p43"/>
          <p:cNvSpPr/>
          <p:nvPr/>
        </p:nvSpPr>
        <p:spPr>
          <a:xfrm>
            <a:off x="4935570" y="3404751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728;p43"/>
          <p:cNvSpPr/>
          <p:nvPr/>
        </p:nvSpPr>
        <p:spPr>
          <a:xfrm>
            <a:off x="4208596" y="3378870"/>
            <a:ext cx="621443" cy="369446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630AA44-0ECA-4471-A76F-1F7ACAA7D9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62" t="10741" r="20833" b="9815"/>
          <a:stretch/>
        </p:blipFill>
        <p:spPr>
          <a:xfrm>
            <a:off x="6414387" y="350343"/>
            <a:ext cx="2405854" cy="1866386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20522EB-E825-4D26-B8A9-3CAF6DF9FE1A}"/>
              </a:ext>
            </a:extLst>
          </p:cNvPr>
          <p:cNvSpPr/>
          <p:nvPr/>
        </p:nvSpPr>
        <p:spPr>
          <a:xfrm>
            <a:off x="5281074" y="2427384"/>
            <a:ext cx="1389019" cy="19873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3000" dirty="0">
                <a:hlinkClick r:id="rId4"/>
              </a:rPr>
              <a:t>http://bgogorono.ru</a:t>
            </a:r>
            <a:endParaRPr lang="ru-RU" sz="3000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20522EB-E825-4D26-B8A9-3CAF6DF9FE1A}"/>
              </a:ext>
            </a:extLst>
          </p:cNvPr>
          <p:cNvSpPr/>
          <p:nvPr/>
        </p:nvSpPr>
        <p:spPr>
          <a:xfrm>
            <a:off x="515402" y="400620"/>
            <a:ext cx="5069851" cy="104563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600" dirty="0">
                <a:solidFill>
                  <a:srgbClr val="0070C0"/>
                </a:solidFill>
              </a:rPr>
              <a:t>Управление образования </a:t>
            </a:r>
            <a:br>
              <a:rPr lang="ru-RU" sz="2600" dirty="0">
                <a:solidFill>
                  <a:srgbClr val="0070C0"/>
                </a:solidFill>
              </a:rPr>
            </a:br>
            <a:r>
              <a:rPr lang="ru-RU" sz="2600" dirty="0">
                <a:solidFill>
                  <a:srgbClr val="0070C0"/>
                </a:solidFill>
              </a:rPr>
              <a:t>Березовского городского округа</a:t>
            </a:r>
          </a:p>
          <a:p>
            <a:endParaRPr lang="ru-RU" sz="2600" dirty="0">
              <a:solidFill>
                <a:srgbClr val="0070C0"/>
              </a:solidFill>
            </a:endParaRPr>
          </a:p>
          <a:p>
            <a:r>
              <a:rPr lang="ru-RU" sz="2600" dirty="0">
                <a:solidFill>
                  <a:srgbClr val="0070C0"/>
                </a:solidFill>
              </a:rPr>
              <a:t>  </a:t>
            </a:r>
            <a:r>
              <a:rPr lang="en-US" sz="2600" dirty="0">
                <a:solidFill>
                  <a:srgbClr val="0070C0"/>
                </a:solidFill>
                <a:hlinkClick r:id="rId5"/>
              </a:rPr>
              <a:t>pfdo-bgo@mail.ru</a:t>
            </a:r>
            <a:endParaRPr lang="ru-RU" sz="2600" dirty="0">
              <a:solidFill>
                <a:srgbClr val="0070C0"/>
              </a:solidFill>
            </a:endParaRPr>
          </a:p>
          <a:p>
            <a:endParaRPr lang="en-US" sz="2600" dirty="0">
              <a:solidFill>
                <a:srgbClr val="0070C0"/>
              </a:solidFill>
            </a:endParaRPr>
          </a:p>
          <a:p>
            <a:r>
              <a:rPr lang="ru-RU" sz="2600">
                <a:solidFill>
                  <a:srgbClr val="0070C0"/>
                </a:solidFill>
              </a:rPr>
              <a:t>  </a:t>
            </a:r>
            <a:r>
              <a:rPr lang="en-US" sz="2600">
                <a:solidFill>
                  <a:srgbClr val="0070C0"/>
                </a:solidFill>
              </a:rPr>
              <a:t>(</a:t>
            </a:r>
            <a:r>
              <a:rPr lang="en-US" sz="2600" dirty="0">
                <a:solidFill>
                  <a:srgbClr val="0070C0"/>
                </a:solidFill>
              </a:rPr>
              <a:t>34369) 4-30-55</a:t>
            </a:r>
            <a:endParaRPr lang="ru-RU" sz="2600" dirty="0">
              <a:solidFill>
                <a:srgbClr val="0070C0"/>
              </a:solidFill>
            </a:endParaRPr>
          </a:p>
          <a:p>
            <a:endParaRPr lang="ru-RU" sz="2600" dirty="0">
              <a:solidFill>
                <a:srgbClr val="0070C0"/>
              </a:solidFill>
            </a:endParaRPr>
          </a:p>
          <a:p>
            <a:endParaRPr lang="ru-RU" sz="2600" dirty="0">
              <a:solidFill>
                <a:srgbClr val="0070C0"/>
              </a:solidFill>
            </a:endParaRPr>
          </a:p>
          <a:p>
            <a:endParaRPr lang="ru-RU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43630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>
            <a:spLocks noGrp="1"/>
          </p:cNvSpPr>
          <p:nvPr>
            <p:ph type="title"/>
          </p:nvPr>
        </p:nvSpPr>
        <p:spPr>
          <a:xfrm>
            <a:off x="243664" y="476351"/>
            <a:ext cx="2046300" cy="2198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Основная идея системы ПФДО</a:t>
            </a:r>
            <a:endParaRPr dirty="0"/>
          </a:p>
        </p:txBody>
      </p:sp>
      <p:sp>
        <p:nvSpPr>
          <p:cNvPr id="212" name="Google Shape;212;p25"/>
          <p:cNvSpPr txBox="1">
            <a:spLocks noGrp="1"/>
          </p:cNvSpPr>
          <p:nvPr>
            <p:ph type="body" idx="1"/>
          </p:nvPr>
        </p:nvSpPr>
        <p:spPr>
          <a:xfrm>
            <a:off x="2853851" y="1372437"/>
            <a:ext cx="1851569" cy="2721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Расширение возможностей </a:t>
            </a:r>
            <a:r>
              <a:rPr lang="ru-RU" sz="1400" b="1" dirty="0">
                <a:solidFill>
                  <a:schemeClr val="tx1"/>
                </a:solidFill>
              </a:rPr>
              <a:t>получения детьми качественного дополнительного образования </a:t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по тем программам, которые для них интересны, востребованы, значимы и современны</a:t>
            </a:r>
          </a:p>
        </p:txBody>
      </p:sp>
      <p:sp>
        <p:nvSpPr>
          <p:cNvPr id="213" name="Google Shape;213;p25"/>
          <p:cNvSpPr txBox="1">
            <a:spLocks noGrp="1"/>
          </p:cNvSpPr>
          <p:nvPr>
            <p:ph type="body" idx="2"/>
          </p:nvPr>
        </p:nvSpPr>
        <p:spPr>
          <a:xfrm>
            <a:off x="4761208" y="1290155"/>
            <a:ext cx="1789800" cy="1122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Доступность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для детей как </a:t>
            </a:r>
            <a:r>
              <a:rPr lang="ru-RU" sz="1400" b="1" dirty="0">
                <a:solidFill>
                  <a:schemeClr val="tx1"/>
                </a:solidFill>
              </a:rPr>
              <a:t>бюджетных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так и </a:t>
            </a:r>
            <a:r>
              <a:rPr lang="ru-RU" sz="1400" b="1" dirty="0">
                <a:solidFill>
                  <a:schemeClr val="tx1"/>
                </a:solidFill>
              </a:rPr>
              <a:t>платных</a:t>
            </a:r>
            <a:r>
              <a:rPr lang="ru-RU" sz="1400" dirty="0">
                <a:solidFill>
                  <a:schemeClr val="tx1"/>
                </a:solidFill>
              </a:rPr>
              <a:t> программ</a:t>
            </a:r>
          </a:p>
        </p:txBody>
      </p:sp>
      <p:sp>
        <p:nvSpPr>
          <p:cNvPr id="214" name="Google Shape;214;p25"/>
          <p:cNvSpPr txBox="1">
            <a:spLocks noGrp="1"/>
          </p:cNvSpPr>
          <p:nvPr>
            <p:ph type="body" idx="3"/>
          </p:nvPr>
        </p:nvSpPr>
        <p:spPr>
          <a:xfrm>
            <a:off x="6929140" y="1371338"/>
            <a:ext cx="2010674" cy="2673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</a:rPr>
              <a:t>Однократное получение сертификата дополнительного образования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на каждого ребенка в возрасте от 5 до 18 лет 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15" name="Google Shape;215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 lang="en-GB"/>
          </a:p>
        </p:txBody>
      </p:sp>
      <p:grpSp>
        <p:nvGrpSpPr>
          <p:cNvPr id="219" name="Google Shape;219;p25"/>
          <p:cNvGrpSpPr/>
          <p:nvPr/>
        </p:nvGrpSpPr>
        <p:grpSpPr>
          <a:xfrm>
            <a:off x="3216023" y="787920"/>
            <a:ext cx="459932" cy="466111"/>
            <a:chOff x="5941025" y="3634400"/>
            <a:chExt cx="467650" cy="467650"/>
          </a:xfrm>
        </p:grpSpPr>
        <p:sp>
          <p:nvSpPr>
            <p:cNvPr id="220" name="Google Shape;220;p25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083" l="1460" r="98175">
                        <a14:foregroundMark x1="44799" y1="44303" x2="44799" y2="44303"/>
                        <a14:foregroundMark x1="52372" y1="27165" x2="52372" y2="27165"/>
                        <a14:foregroundMark x1="50821" y1="20146" x2="50821" y2="20146"/>
                        <a14:foregroundMark x1="40237" y1="32726" x2="55839" y2="14585"/>
                        <a14:foregroundMark x1="56843" y1="12124" x2="41788" y2="20693"/>
                        <a14:foregroundMark x1="37774" y1="32726" x2="40237" y2="47311"/>
                        <a14:foregroundMark x1="57847" y1="19690" x2="74453" y2="24704"/>
                        <a14:foregroundMark x1="54836" y1="16682" x2="73449" y2="20146"/>
                        <a14:foregroundMark x1="76551" y1="26162" x2="67974" y2="49863"/>
                        <a14:foregroundMark x1="82026" y1="35278" x2="92153" y2="48861"/>
                        <a14:foregroundMark x1="81022" y1="34731" x2="88047" y2="30720"/>
                        <a14:foregroundMark x1="85584" y1="45852" x2="85584" y2="50866"/>
                        <a14:foregroundMark x1="29197" y1="71468" x2="69982" y2="66454"/>
                        <a14:foregroundMark x1="26186" y1="64904" x2="43248" y2="85506"/>
                        <a14:foregroundMark x1="34763" y1="65907" x2="34763" y2="65907"/>
                        <a14:foregroundMark x1="22628" y1="62899" x2="22628" y2="62899"/>
                        <a14:foregroundMark x1="27646" y1="47858" x2="24635" y2="49863"/>
                        <a14:foregroundMark x1="54380" y1="59435" x2="54380" y2="59435"/>
                        <a14:foregroundMark x1="49361" y1="48861" x2="54380" y2="56335"/>
                        <a14:foregroundMark x1="48814" y1="62899" x2="54380" y2="58432"/>
                        <a14:foregroundMark x1="60949" y1="53327" x2="65967" y2="45852"/>
                        <a14:foregroundMark x1="71442" y1="58432" x2="71442" y2="58432"/>
                        <a14:foregroundMark x1="59398" y1="80036" x2="31204" y2="80492"/>
                        <a14:foregroundMark x1="53376" y1="73473" x2="63960" y2="86053"/>
                        <a14:foregroundMark x1="23631" y1="88605" x2="65420" y2="88058"/>
                        <a14:foregroundMark x1="78011" y1="20146" x2="67974" y2="18140"/>
                        <a14:foregroundMark x1="78011" y1="19690" x2="70985" y2="19143"/>
                        <a14:foregroundMark x1="78558" y1="19143" x2="64964" y2="15679"/>
                        <a14:foregroundMark x1="42245" y1="18140" x2="51369" y2="16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15" y="2282476"/>
            <a:ext cx="2465125" cy="2467375"/>
          </a:xfrm>
          <a:prstGeom prst="rect">
            <a:avLst/>
          </a:prstGeom>
        </p:spPr>
      </p:pic>
      <p:grpSp>
        <p:nvGrpSpPr>
          <p:cNvPr id="22" name="Google Shape;532;p43"/>
          <p:cNvGrpSpPr/>
          <p:nvPr/>
        </p:nvGrpSpPr>
        <p:grpSpPr>
          <a:xfrm>
            <a:off x="7238082" y="787920"/>
            <a:ext cx="399294" cy="475137"/>
            <a:chOff x="596350" y="929175"/>
            <a:chExt cx="407950" cy="497475"/>
          </a:xfrm>
        </p:grpSpPr>
        <p:sp>
          <p:nvSpPr>
            <p:cNvPr id="23" name="Google Shape;533;p4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34;p4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35;p4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6;p4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37;p4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38;p4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9;p4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615;p43"/>
          <p:cNvGrpSpPr/>
          <p:nvPr/>
        </p:nvGrpSpPr>
        <p:grpSpPr>
          <a:xfrm>
            <a:off x="7555109" y="1045265"/>
            <a:ext cx="320378" cy="320378"/>
            <a:chOff x="1278900" y="2333250"/>
            <a:chExt cx="381175" cy="381175"/>
          </a:xfrm>
        </p:grpSpPr>
        <p:sp>
          <p:nvSpPr>
            <p:cNvPr id="31" name="Google Shape;616;p43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17;p43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18;p43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19;p43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526;p43"/>
          <p:cNvGrpSpPr/>
          <p:nvPr/>
        </p:nvGrpSpPr>
        <p:grpSpPr>
          <a:xfrm>
            <a:off x="5492088" y="1079805"/>
            <a:ext cx="295665" cy="334697"/>
            <a:chOff x="4630125" y="278900"/>
            <a:chExt cx="400675" cy="456675"/>
          </a:xfrm>
        </p:grpSpPr>
        <p:sp>
          <p:nvSpPr>
            <p:cNvPr id="36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531;p43"/>
          <p:cNvSpPr/>
          <p:nvPr/>
        </p:nvSpPr>
        <p:spPr>
          <a:xfrm>
            <a:off x="5034829" y="818061"/>
            <a:ext cx="473211" cy="478880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658;p43"/>
          <p:cNvGrpSpPr/>
          <p:nvPr/>
        </p:nvGrpSpPr>
        <p:grpSpPr>
          <a:xfrm>
            <a:off x="3066760" y="1024895"/>
            <a:ext cx="374011" cy="270572"/>
            <a:chOff x="5247525" y="3007275"/>
            <a:chExt cx="517575" cy="384825"/>
          </a:xfrm>
        </p:grpSpPr>
        <p:sp>
          <p:nvSpPr>
            <p:cNvPr id="58" name="Google Shape;659;p43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60;p43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3414395" y="80010"/>
            <a:ext cx="4671695" cy="796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    </a:t>
            </a: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 lang="en-GB"/>
          </a:p>
        </p:txBody>
      </p:sp>
      <p:cxnSp>
        <p:nvCxnSpPr>
          <p:cNvPr id="155" name="Google Shape;155;p22"/>
          <p:cNvCxnSpPr/>
          <p:nvPr/>
        </p:nvCxnSpPr>
        <p:spPr>
          <a:xfrm>
            <a:off x="5217225" y="3724143"/>
            <a:ext cx="67150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2" name="Google Shape;104;p16"/>
          <p:cNvSpPr txBox="1">
            <a:spLocks noGrp="1"/>
          </p:cNvSpPr>
          <p:nvPr>
            <p:ph type="title"/>
          </p:nvPr>
        </p:nvSpPr>
        <p:spPr>
          <a:xfrm>
            <a:off x="234449" y="575500"/>
            <a:ext cx="2380237" cy="1804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Кто может получить сертификат </a:t>
            </a:r>
            <a:r>
              <a:rPr lang="ru-RU" b="1" dirty="0" err="1"/>
              <a:t>дополнитель-ного</a:t>
            </a:r>
            <a:r>
              <a:rPr lang="ru-RU" b="1" dirty="0"/>
              <a:t> образования? </a:t>
            </a:r>
            <a:endParaRPr lang="ru-RU" dirty="0"/>
          </a:p>
        </p:txBody>
      </p:sp>
      <p:sp>
        <p:nvSpPr>
          <p:cNvPr id="20" name="Google Shape;729;p43"/>
          <p:cNvSpPr/>
          <p:nvPr/>
        </p:nvSpPr>
        <p:spPr>
          <a:xfrm>
            <a:off x="8009608" y="1136706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6"/>
          <p:cNvSpPr txBox="1"/>
          <p:nvPr/>
        </p:nvSpPr>
        <p:spPr>
          <a:xfrm>
            <a:off x="2961107" y="814946"/>
            <a:ext cx="59484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 возрасте от 5 до 18 лет,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зарегистрированный на территории Березовского городского округа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зарегистрированный на территории другого муниципалитета, но обучающийся в школе, садике, ДЮСШ, ДШИ на территории БГО</a:t>
            </a:r>
          </a:p>
          <a:p>
            <a:pPr algn="ctr"/>
            <a:endParaRPr lang="ru-RU" sz="1200" dirty="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3414395" y="80010"/>
            <a:ext cx="4671695" cy="796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   Способы получения сертификата</a:t>
            </a: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 lang="en-GB"/>
          </a:p>
        </p:txBody>
      </p:sp>
      <p:cxnSp>
        <p:nvCxnSpPr>
          <p:cNvPr id="155" name="Google Shape;155;p22"/>
          <p:cNvCxnSpPr/>
          <p:nvPr/>
        </p:nvCxnSpPr>
        <p:spPr>
          <a:xfrm>
            <a:off x="5217225" y="3724143"/>
            <a:ext cx="67150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2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299430" cy="1804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Как получить сертификат? </a:t>
            </a:r>
            <a:endParaRPr lang="ru-RU" dirty="0"/>
          </a:p>
        </p:txBody>
      </p:sp>
      <p:sp>
        <p:nvSpPr>
          <p:cNvPr id="20" name="Google Shape;729;p43"/>
          <p:cNvSpPr/>
          <p:nvPr/>
        </p:nvSpPr>
        <p:spPr>
          <a:xfrm>
            <a:off x="8009608" y="1136706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2654002" y="814630"/>
            <a:ext cx="289897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Вариант 1</a:t>
            </a:r>
          </a:p>
          <a:p>
            <a:pPr algn="ctr"/>
            <a:endParaRPr lang="ru-RU" sz="1600" b="1" dirty="0"/>
          </a:p>
          <a:p>
            <a:pPr algn="ctr"/>
            <a:r>
              <a:rPr lang="ru-RU" sz="1600" b="1" dirty="0"/>
              <a:t> Если есть доступ в Интернет и возможность распечатать заявление, то  </a:t>
            </a:r>
            <a:r>
              <a:rPr lang="ru-RU" sz="1600" b="1" dirty="0">
                <a:sym typeface="+mn-ea"/>
              </a:rPr>
              <a:t>родитель </a:t>
            </a:r>
            <a:r>
              <a:rPr lang="ru-RU" sz="1600" b="1" dirty="0"/>
              <a:t> самостоятельно  </a:t>
            </a:r>
            <a:r>
              <a:rPr lang="ru-RU" sz="1600" b="1" dirty="0">
                <a:sym typeface="+mn-ea"/>
              </a:rPr>
              <a:t>формирует заявку на сайте  </a:t>
            </a:r>
            <a:r>
              <a:rPr lang="en-US" sz="1600" b="1" u="sng" dirty="0">
                <a:solidFill>
                  <a:schemeClr val="tx1"/>
                </a:solidFill>
                <a:hlinkClick r:id="rId3"/>
              </a:rPr>
              <a:t>http</a:t>
            </a:r>
            <a:r>
              <a:rPr lang="ru-RU" sz="1600" b="1" u="sng" dirty="0">
                <a:solidFill>
                  <a:schemeClr val="tx1"/>
                </a:solidFill>
                <a:hlinkClick r:id="rId3"/>
              </a:rPr>
              <a:t>://66.</a:t>
            </a:r>
            <a:r>
              <a:rPr lang="en-US" sz="1600" b="1" u="sng" dirty="0" err="1">
                <a:solidFill>
                  <a:schemeClr val="tx1"/>
                </a:solidFill>
                <a:hlinkClick r:id="rId3"/>
              </a:rPr>
              <a:t>pfdo</a:t>
            </a:r>
            <a:r>
              <a:rPr lang="ru-RU" sz="1600" b="1" u="sng" dirty="0">
                <a:solidFill>
                  <a:schemeClr val="tx1"/>
                </a:solidFill>
                <a:hlinkClick r:id="rId3"/>
              </a:rPr>
              <a:t>.</a:t>
            </a:r>
            <a:r>
              <a:rPr lang="en-US" sz="1600" b="1" u="sng" dirty="0" err="1">
                <a:solidFill>
                  <a:schemeClr val="tx1"/>
                </a:solidFill>
                <a:hlinkClick r:id="rId3"/>
              </a:rPr>
              <a:t>ru</a:t>
            </a:r>
            <a:endParaRPr lang="ru-RU" sz="1600" b="1" u="sng" dirty="0">
              <a:solidFill>
                <a:schemeClr val="tx1"/>
              </a:solidFill>
            </a:endParaRPr>
          </a:p>
          <a:p>
            <a:pPr algn="ctr"/>
            <a:endParaRPr lang="ru-RU" sz="1600" b="1" u="sng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Ребенок старше 14 лет может оформить заявку самостоятельно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08789" y="814630"/>
            <a:ext cx="2751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Вариант 2</a:t>
            </a:r>
          </a:p>
          <a:p>
            <a:pPr algn="ctr"/>
            <a:endParaRPr lang="ru-RU" sz="1600" b="1" dirty="0"/>
          </a:p>
          <a:p>
            <a:pPr algn="ctr"/>
            <a:r>
              <a:rPr lang="ru-RU" sz="1600" b="1" dirty="0"/>
              <a:t>Лично обратиться в Центр приема заявлений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r="34506" b="3116"/>
          <a:stretch>
            <a:fillRect/>
          </a:stretch>
        </p:blipFill>
        <p:spPr>
          <a:xfrm>
            <a:off x="224416" y="2815771"/>
            <a:ext cx="2128087" cy="1769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6"/>
          <p:cNvSpPr txBox="1"/>
          <p:nvPr/>
        </p:nvSpPr>
        <p:spPr>
          <a:xfrm>
            <a:off x="5781675" y="1869457"/>
            <a:ext cx="33480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Актуальный перечень адресов Центров приема заявлений и график работы специалистов Вы можете увидеть</a:t>
            </a:r>
          </a:p>
          <a:p>
            <a:endParaRPr lang="ru-RU" sz="1600" b="1" dirty="0"/>
          </a:p>
          <a:p>
            <a:r>
              <a:rPr lang="ru-RU" sz="1600" b="1" dirty="0"/>
              <a:t> - на сайте </a:t>
            </a:r>
            <a:r>
              <a:rPr lang="en-US" sz="1600" b="1" dirty="0">
                <a:hlinkClick r:id="rId3"/>
              </a:rPr>
              <a:t>http</a:t>
            </a:r>
            <a:r>
              <a:rPr lang="ru-RU" sz="1600" b="1" dirty="0">
                <a:hlinkClick r:id="rId3"/>
              </a:rPr>
              <a:t>://66.</a:t>
            </a:r>
            <a:r>
              <a:rPr lang="en-US" sz="1600" b="1" dirty="0" err="1">
                <a:hlinkClick r:id="rId3"/>
              </a:rPr>
              <a:t>pfdo</a:t>
            </a:r>
            <a:r>
              <a:rPr lang="ru-RU" sz="1600" b="1" dirty="0">
                <a:hlinkClick r:id="rId3"/>
              </a:rPr>
              <a:t>.</a:t>
            </a:r>
            <a:r>
              <a:rPr lang="en-US" sz="1600" b="1" dirty="0" err="1">
                <a:hlinkClick r:id="rId3"/>
              </a:rPr>
              <a:t>ru</a:t>
            </a:r>
            <a:r>
              <a:rPr lang="ru-RU" sz="1600" b="1" dirty="0"/>
              <a:t> ,</a:t>
            </a:r>
          </a:p>
          <a:p>
            <a:endParaRPr lang="ru-RU" sz="1600" b="1" dirty="0"/>
          </a:p>
          <a:p>
            <a:r>
              <a:rPr lang="ru-RU" sz="1600" b="1" dirty="0"/>
              <a:t>-  на сайте управления образования Березовского городского округа bgogorono.ru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5577010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2767585" y="242596"/>
            <a:ext cx="4820834" cy="7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Выбрать  бесплатные  программы</a:t>
            </a:r>
            <a:endParaRPr lang="ru-RU" sz="2000" u="sng" dirty="0">
              <a:solidFill>
                <a:schemeClr val="tx1"/>
              </a:solidFill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 lang="en-GB"/>
          </a:p>
        </p:txBody>
      </p:sp>
      <p:sp>
        <p:nvSpPr>
          <p:cNvPr id="152" name="Google Shape;152;p22"/>
          <p:cNvSpPr/>
          <p:nvPr/>
        </p:nvSpPr>
        <p:spPr>
          <a:xfrm>
            <a:off x="7418342" y="132203"/>
            <a:ext cx="1523377" cy="1458014"/>
          </a:xfrm>
          <a:prstGeom prst="ellipse">
            <a:avLst/>
          </a:prstGeom>
          <a:solidFill>
            <a:srgbClr val="F89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1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Выбрать бесплатные программы</a:t>
            </a:r>
            <a:endParaRPr sz="11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155" name="Google Shape;155;p22"/>
          <p:cNvCxnSpPr/>
          <p:nvPr/>
        </p:nvCxnSpPr>
        <p:spPr>
          <a:xfrm>
            <a:off x="5217225" y="3724143"/>
            <a:ext cx="67150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2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340074" cy="1804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Как использовать сертификат? </a:t>
            </a:r>
            <a:endParaRPr lang="ru-RU" dirty="0"/>
          </a:p>
        </p:txBody>
      </p:sp>
      <p:sp>
        <p:nvSpPr>
          <p:cNvPr id="20" name="Google Shape;729;p43"/>
          <p:cNvSpPr/>
          <p:nvPr/>
        </p:nvSpPr>
        <p:spPr>
          <a:xfrm>
            <a:off x="8009608" y="1136706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50;p22"/>
          <p:cNvSpPr txBox="1"/>
          <p:nvPr/>
        </p:nvSpPr>
        <p:spPr>
          <a:xfrm>
            <a:off x="2767585" y="1467938"/>
            <a:ext cx="5178131" cy="129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>
              <a:buFont typeface="Nunito Sans"/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Реестры программ, которые можно выбрать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предпрофессиональных программ</a:t>
            </a:r>
          </a:p>
          <a:p>
            <a:pPr marL="0" indent="0">
              <a:buNone/>
            </a:pP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значимых программ</a:t>
            </a:r>
          </a:p>
          <a:p>
            <a:pPr marL="0" indent="0">
              <a:buNone/>
            </a:pP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общеразвивающих программ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Nunito Sans"/>
              <a:buNone/>
            </a:pPr>
            <a:endParaRPr lang="ru-RU" sz="1050" dirty="0">
              <a:solidFill>
                <a:schemeClr val="tx1"/>
              </a:solidFill>
            </a:endParaRPr>
          </a:p>
          <a:p>
            <a:pPr marL="0" indent="0">
              <a:buFont typeface="Nunito Sans"/>
              <a:buNone/>
            </a:pPr>
            <a:r>
              <a:rPr lang="ru-RU" sz="10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Google Shape;150;p22"/>
          <p:cNvSpPr txBox="1"/>
          <p:nvPr/>
        </p:nvSpPr>
        <p:spPr>
          <a:xfrm>
            <a:off x="2767584" y="3185755"/>
            <a:ext cx="6278761" cy="136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139700" lv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сделать, чтобы заявиться на программу: </a:t>
            </a:r>
          </a:p>
          <a:p>
            <a:pPr marL="139700" lv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заявление в образовательном учреждении или через личный кабинет ребенка на Портале ПФДО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9783" t="10439" r="10571" b="5462"/>
          <a:stretch>
            <a:fillRect/>
          </a:stretch>
        </p:blipFill>
        <p:spPr>
          <a:xfrm>
            <a:off x="201364" y="2849732"/>
            <a:ext cx="2274503" cy="135029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53;p22"/>
          <p:cNvSpPr/>
          <p:nvPr/>
        </p:nvSpPr>
        <p:spPr>
          <a:xfrm>
            <a:off x="7444987" y="125002"/>
            <a:ext cx="1604306" cy="1464917"/>
          </a:xfrm>
          <a:prstGeom prst="ellipse">
            <a:avLst/>
          </a:prstGeom>
          <a:solidFill>
            <a:srgbClr val="ED00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0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Выбрать платную программу  </a:t>
            </a:r>
            <a:endParaRPr sz="10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2729626" y="187698"/>
            <a:ext cx="4394980" cy="796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   Выбрать платную программу для оплаты собственными денежными средствами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 lang="en-GB"/>
          </a:p>
        </p:txBody>
      </p:sp>
      <p:cxnSp>
        <p:nvCxnSpPr>
          <p:cNvPr id="155" name="Google Shape;155;p22"/>
          <p:cNvCxnSpPr/>
          <p:nvPr/>
        </p:nvCxnSpPr>
        <p:spPr>
          <a:xfrm>
            <a:off x="5217225" y="3724143"/>
            <a:ext cx="67150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2" name="Google Shape;104;p16"/>
          <p:cNvSpPr txBox="1">
            <a:spLocks noGrp="1"/>
          </p:cNvSpPr>
          <p:nvPr>
            <p:ph type="title"/>
          </p:nvPr>
        </p:nvSpPr>
        <p:spPr>
          <a:xfrm>
            <a:off x="150920" y="575500"/>
            <a:ext cx="2382960" cy="24408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Как использовать сертификат? </a:t>
            </a:r>
            <a:endParaRPr lang="ru-RU" dirty="0"/>
          </a:p>
        </p:txBody>
      </p:sp>
      <p:sp>
        <p:nvSpPr>
          <p:cNvPr id="20" name="Google Shape;729;p43"/>
          <p:cNvSpPr/>
          <p:nvPr/>
        </p:nvSpPr>
        <p:spPr>
          <a:xfrm>
            <a:off x="7952145" y="1322025"/>
            <a:ext cx="294995" cy="27550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50;p22"/>
          <p:cNvSpPr txBox="1"/>
          <p:nvPr/>
        </p:nvSpPr>
        <p:spPr>
          <a:xfrm>
            <a:off x="2729626" y="1296763"/>
            <a:ext cx="4363632" cy="2974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13970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</a:rPr>
              <a:t>Возможен выбор программ из реестра платных программ</a:t>
            </a:r>
          </a:p>
          <a:p>
            <a:pPr marL="139700" lvl="0" indent="0">
              <a:spcBef>
                <a:spcPts val="0"/>
              </a:spcBef>
              <a:buNone/>
            </a:pPr>
            <a:endParaRPr lang="ru-RU" sz="1600" b="1" dirty="0">
              <a:solidFill>
                <a:schemeClr val="tx1"/>
              </a:solidFill>
            </a:endParaRPr>
          </a:p>
          <a:p>
            <a:pPr marL="139700" lv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</a:rPr>
              <a:t>Что необходимо сделать, чтобы заявиться на программу: </a:t>
            </a:r>
          </a:p>
          <a:p>
            <a:pPr marL="139700" lv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</a:rPr>
              <a:t>написать заявление в учреждении ДО или через личный кабинет  ребенка на Портале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r="4551" b="3620"/>
          <a:stretch>
            <a:fillRect/>
          </a:stretch>
        </p:blipFill>
        <p:spPr>
          <a:xfrm>
            <a:off x="186431" y="2965141"/>
            <a:ext cx="2300598" cy="130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392">
            <a:off x="7386474" y="3090483"/>
            <a:ext cx="1131342" cy="1756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53;p22"/>
          <p:cNvSpPr/>
          <p:nvPr/>
        </p:nvSpPr>
        <p:spPr>
          <a:xfrm>
            <a:off x="7309893" y="182826"/>
            <a:ext cx="1604306" cy="146491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0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Выбрать сертифицированную программу для оплаты сертификатом</a:t>
            </a:r>
            <a:endParaRPr sz="10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2782832" y="296943"/>
            <a:ext cx="4314430" cy="796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   Выбрать  программу из Реестра сертифицированных для оплаты средствами сертификата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 lang="en-GB"/>
          </a:p>
        </p:txBody>
      </p:sp>
      <p:cxnSp>
        <p:nvCxnSpPr>
          <p:cNvPr id="155" name="Google Shape;155;p22"/>
          <p:cNvCxnSpPr/>
          <p:nvPr/>
        </p:nvCxnSpPr>
        <p:spPr>
          <a:xfrm>
            <a:off x="5217225" y="2688557"/>
            <a:ext cx="67150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2" name="Google Shape;104;p16"/>
          <p:cNvSpPr txBox="1">
            <a:spLocks noGrp="1"/>
          </p:cNvSpPr>
          <p:nvPr>
            <p:ph type="title"/>
          </p:nvPr>
        </p:nvSpPr>
        <p:spPr>
          <a:xfrm>
            <a:off x="106532" y="575500"/>
            <a:ext cx="2427348" cy="1804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Как использовать сертификат?  </a:t>
            </a:r>
            <a:endParaRPr lang="ru-RU" dirty="0"/>
          </a:p>
        </p:txBody>
      </p:sp>
      <p:sp>
        <p:nvSpPr>
          <p:cNvPr id="20" name="Google Shape;729;p43"/>
          <p:cNvSpPr/>
          <p:nvPr/>
        </p:nvSpPr>
        <p:spPr>
          <a:xfrm>
            <a:off x="7952145" y="1322025"/>
            <a:ext cx="294995" cy="27550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50;p22"/>
          <p:cNvSpPr txBox="1"/>
          <p:nvPr/>
        </p:nvSpPr>
        <p:spPr>
          <a:xfrm>
            <a:off x="2661001" y="1484891"/>
            <a:ext cx="6096440" cy="38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139700" indent="0">
              <a:spcBef>
                <a:spcPts val="0"/>
              </a:spcBef>
              <a:buNone/>
            </a:pPr>
            <a:r>
              <a:rPr lang="ru-RU" sz="1200" b="1" dirty="0">
                <a:solidFill>
                  <a:schemeClr val="tx1"/>
                </a:solidFill>
              </a:rPr>
              <a:t>Как будет проходить списание средств с сертификата</a:t>
            </a:r>
            <a:r>
              <a:rPr lang="ru-RU" sz="1200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16" name="Google Shape;370;p34"/>
          <p:cNvSpPr/>
          <p:nvPr/>
        </p:nvSpPr>
        <p:spPr>
          <a:xfrm>
            <a:off x="7097262" y="1889108"/>
            <a:ext cx="472800" cy="472800"/>
          </a:xfrm>
          <a:prstGeom prst="ellipse">
            <a:avLst/>
          </a:prstGeom>
          <a:solidFill>
            <a:srgbClr val="F670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74;p34"/>
          <p:cNvSpPr/>
          <p:nvPr/>
        </p:nvSpPr>
        <p:spPr>
          <a:xfrm>
            <a:off x="3337187" y="1889108"/>
            <a:ext cx="472800" cy="4728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376;p34"/>
          <p:cNvSpPr txBox="1"/>
          <p:nvPr/>
        </p:nvSpPr>
        <p:spPr>
          <a:xfrm>
            <a:off x="2619458" y="2330439"/>
            <a:ext cx="3269267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По итогам </a:t>
            </a:r>
            <a:r>
              <a:rPr lang="ru-RU" b="1" dirty="0">
                <a:solidFill>
                  <a:schemeClr val="tx1"/>
                </a:solidFill>
              </a:rPr>
              <a:t>каждого месяца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списание суммы средств</a:t>
            </a:r>
            <a:r>
              <a:rPr lang="ru-RU" dirty="0">
                <a:solidFill>
                  <a:schemeClr val="tx1"/>
                </a:solidFill>
              </a:rPr>
              <a:t>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с сертификата в соответствии со стоимостью программы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Google Shape;376;p34"/>
          <p:cNvSpPr txBox="1"/>
          <p:nvPr/>
        </p:nvSpPr>
        <p:spPr>
          <a:xfrm>
            <a:off x="6188117" y="2361908"/>
            <a:ext cx="2917367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Прекращение списания средств только </a:t>
            </a:r>
            <a:r>
              <a:rPr lang="ru-RU" b="1" dirty="0">
                <a:solidFill>
                  <a:schemeClr val="tx1"/>
                </a:solidFill>
              </a:rPr>
              <a:t>после заявления об отчислении с программы</a:t>
            </a:r>
            <a:r>
              <a:rPr lang="ru-RU" dirty="0">
                <a:solidFill>
                  <a:schemeClr val="tx1"/>
                </a:solidFill>
              </a:rPr>
              <a:t>!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3" name="Google Shape;671;p43"/>
          <p:cNvGrpSpPr/>
          <p:nvPr/>
        </p:nvGrpSpPr>
        <p:grpSpPr>
          <a:xfrm>
            <a:off x="3212091" y="2142690"/>
            <a:ext cx="377700" cy="253852"/>
            <a:chOff x="1244800" y="3717225"/>
            <a:chExt cx="449375" cy="302025"/>
          </a:xfrm>
        </p:grpSpPr>
        <p:sp>
          <p:nvSpPr>
            <p:cNvPr id="54" name="Google Shape;672;p43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73;p43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74;p43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75;p43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76;p43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77;p43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729;p43"/>
          <p:cNvSpPr/>
          <p:nvPr/>
        </p:nvSpPr>
        <p:spPr>
          <a:xfrm>
            <a:off x="7023029" y="2086376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ln w="12700"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2832" y="3993338"/>
            <a:ext cx="1195987" cy="1187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063" y1="47795" x2="51063" y2="47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96" y="3689936"/>
            <a:ext cx="1698898" cy="1179672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7" y="4106892"/>
            <a:ext cx="548550" cy="64454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8">
            <a:grayscl/>
          </a:blip>
          <a:srcRect l="54773" r="6235"/>
          <a:stretch>
            <a:fillRect/>
          </a:stretch>
        </p:blipFill>
        <p:spPr>
          <a:xfrm rot="343552">
            <a:off x="4367630" y="4028974"/>
            <a:ext cx="656243" cy="946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623" y="4106892"/>
            <a:ext cx="548550" cy="644540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C8960A6-55CE-4C61-955C-E9CD3F33C5E2}"/>
              </a:ext>
            </a:extLst>
          </p:cNvPr>
          <p:cNvSpPr/>
          <p:nvPr/>
        </p:nvSpPr>
        <p:spPr>
          <a:xfrm>
            <a:off x="1857891" y="-2354558"/>
            <a:ext cx="1389019" cy="19873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3000" dirty="0">
                <a:hlinkClick r:id="rId9"/>
              </a:rPr>
              <a:t>http://bgogorono.ru</a:t>
            </a:r>
            <a:endParaRPr lang="ru-RU" sz="3000" dirty="0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81" y="432625"/>
            <a:ext cx="2352674" cy="3981000"/>
          </a:xfrm>
        </p:spPr>
        <p:txBody>
          <a:bodyPr/>
          <a:lstStyle/>
          <a:p>
            <a:r>
              <a:rPr lang="ru-RU" sz="2000" dirty="0"/>
              <a:t>Где увидеть дополнительные образовательные программы?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6895" y="226243"/>
            <a:ext cx="6023728" cy="4330257"/>
          </a:xfrm>
        </p:spPr>
        <p:txBody>
          <a:bodyPr/>
          <a:lstStyle/>
          <a:p>
            <a:pPr marL="139700" indent="0" algn="just">
              <a:lnSpc>
                <a:spcPct val="100000"/>
              </a:lnSpc>
              <a:buNone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Навигатор «Портал персонифицированного дополнительного образования Свердловской области»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https://66.pfdo.ru/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 выполняет функцию иллюстрированного справочника образовательных программ на территории Свердловской области.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     Через «Расширенный поиск» можно найти программы Березовского городского округа.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     Каждая  программа отмечена специальными значками, поясняющими возраст ребенка, реестр программы (платная, сертифицированная или бесплатная).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    Если открыта запись на группу, то родитель может подать заявку на обучение через данный Портал. </a:t>
            </a:r>
          </a:p>
          <a:p>
            <a:pPr marL="13970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6699" r="17265" b="8594"/>
          <a:stretch/>
        </p:blipFill>
        <p:spPr bwMode="auto">
          <a:xfrm>
            <a:off x="152401" y="2505074"/>
            <a:ext cx="228663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222083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450" y="575500"/>
            <a:ext cx="2433336" cy="3981000"/>
          </a:xfrm>
        </p:spPr>
        <p:txBody>
          <a:bodyPr/>
          <a:lstStyle/>
          <a:p>
            <a:r>
              <a:rPr lang="ru-RU" sz="2000" dirty="0"/>
              <a:t>Зачем нужен личный кабинет на Портале </a:t>
            </a:r>
            <a:r>
              <a:rPr lang="en-US" sz="2000" dirty="0">
                <a:solidFill>
                  <a:schemeClr val="bg1"/>
                </a:solidFill>
                <a:hlinkClick r:id="rId2"/>
              </a:rPr>
              <a:t>https://66.pfdo.ru/</a:t>
            </a:r>
            <a:r>
              <a:rPr lang="ru-RU" sz="2000" dirty="0">
                <a:solidFill>
                  <a:schemeClr val="bg1"/>
                </a:solidFill>
              </a:rPr>
              <a:t> ?</a:t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7786" y="371475"/>
            <a:ext cx="6241764" cy="4185025"/>
          </a:xfrm>
        </p:spPr>
        <p:txBody>
          <a:bodyPr/>
          <a:lstStyle/>
          <a:p>
            <a:pPr marL="13970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Вместе с сертификатом ребенок получает пароль от личного кабинета на «Портале персонифицированного дополнительного образования Свердловской области»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139700" indent="0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В личном кабинете ребенка на портале размещается информация о зачислении на обучении, расписании, достижениях, сумме средств сертификата, потенциально доступных для оплаты сертифицированных программ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420518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772</Words>
  <Application>Microsoft Office PowerPoint</Application>
  <PresentationFormat>Экран (16:9)</PresentationFormat>
  <Paragraphs>123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Georgia</vt:lpstr>
      <vt:lpstr>Nunito Sans</vt:lpstr>
      <vt:lpstr>Times New Roman</vt:lpstr>
      <vt:lpstr>Ulysses template</vt:lpstr>
      <vt:lpstr>Система персонифицированного финансирования дополнительного образования  </vt:lpstr>
      <vt:lpstr>Основная идея системы ПФДО</vt:lpstr>
      <vt:lpstr>Кто может получить сертификат дополнитель-ного образования? </vt:lpstr>
      <vt:lpstr>Как получить сертификат? </vt:lpstr>
      <vt:lpstr>Как использовать сертификат? </vt:lpstr>
      <vt:lpstr>Как использовать сертификат? </vt:lpstr>
      <vt:lpstr>Как использовать сертификат?  </vt:lpstr>
      <vt:lpstr>Где увидеть дополнительные образовательные программы?</vt:lpstr>
      <vt:lpstr>Зачем нужен личный кабинет на Портале https://66.pfdo.ru/ ? </vt:lpstr>
      <vt:lpstr>Где узнать, как работает система ПФДО?  </vt:lpstr>
      <vt:lpstr>Наиболее частые вопросы родителей</vt:lpstr>
      <vt:lpstr>Наиболее частые вопросы родителей</vt:lpstr>
      <vt:lpstr>Следите за информацией!</vt:lpstr>
      <vt:lpstr>Следите за информацией!</vt:lpstr>
      <vt:lpstr>Следите за информацией!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Примерный план информирования родителей о системе ПФДО</dc:title>
  <dc:creator>user906</dc:creator>
  <cp:lastModifiedBy>user905</cp:lastModifiedBy>
  <cp:revision>96</cp:revision>
  <cp:lastPrinted>2019-05-14T10:47:00Z</cp:lastPrinted>
  <dcterms:created xsi:type="dcterms:W3CDTF">2019-06-05T11:55:00Z</dcterms:created>
  <dcterms:modified xsi:type="dcterms:W3CDTF">2019-09-26T12:05:39Z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1049-10.2.0.6080</vt:lpwstr>
  </property>
</Properties>
</file>