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6" r:id="rId4"/>
    <p:sldId id="270" r:id="rId5"/>
    <p:sldId id="267" r:id="rId6"/>
    <p:sldId id="271" r:id="rId7"/>
    <p:sldId id="268" r:id="rId8"/>
    <p:sldId id="272" r:id="rId9"/>
    <p:sldId id="275" r:id="rId10"/>
    <p:sldId id="277" r:id="rId11"/>
    <p:sldId id="278" r:id="rId12"/>
    <p:sldId id="279" r:id="rId13"/>
    <p:sldId id="280" r:id="rId14"/>
    <p:sldId id="281" r:id="rId15"/>
    <p:sldId id="282" r:id="rId16"/>
    <p:sldId id="284" r:id="rId17"/>
    <p:sldId id="283" r:id="rId18"/>
    <p:sldId id="269" r:id="rId19"/>
    <p:sldId id="28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330" y="5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878A-41A9-489B-9758-B75054EB28B3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7A1B-4D8B-4DCB-A9AB-06A84FACF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548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878A-41A9-489B-9758-B75054EB28B3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7A1B-4D8B-4DCB-A9AB-06A84FACF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389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878A-41A9-489B-9758-B75054EB28B3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7A1B-4D8B-4DCB-A9AB-06A84FACF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08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878A-41A9-489B-9758-B75054EB28B3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7A1B-4D8B-4DCB-A9AB-06A84FACF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061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878A-41A9-489B-9758-B75054EB28B3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7A1B-4D8B-4DCB-A9AB-06A84FACF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115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878A-41A9-489B-9758-B75054EB28B3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7A1B-4D8B-4DCB-A9AB-06A84FACF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036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878A-41A9-489B-9758-B75054EB28B3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7A1B-4D8B-4DCB-A9AB-06A84FACF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303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878A-41A9-489B-9758-B75054EB28B3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7A1B-4D8B-4DCB-A9AB-06A84FACF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268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878A-41A9-489B-9758-B75054EB28B3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7A1B-4D8B-4DCB-A9AB-06A84FACF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126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878A-41A9-489B-9758-B75054EB28B3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7A1B-4D8B-4DCB-A9AB-06A84FACF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730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4878A-41A9-489B-9758-B75054EB28B3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7A1B-4D8B-4DCB-A9AB-06A84FACF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678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4878A-41A9-489B-9758-B75054EB28B3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D7A1B-4D8B-4DCB-A9AB-06A84FACF4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75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www.vest-news.ru/files/news_images/2015/09/16/73012_385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375" y="4587340"/>
            <a:ext cx="3373625" cy="227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telegra.ph/file/d24e2c57613579a92dac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8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346130.selcdn.ru/storage1/include/site_318/section_1567/thumbs/0dm1uv4Xdx5Z_1200x0_AybP2us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750">
                        <a14:foregroundMark x1="6333" y1="30095" x2="26750" y2="7481"/>
                        <a14:foregroundMark x1="1917" y1="55804" x2="26083" y2="91745"/>
                        <a14:foregroundMark x1="6333" y1="70421" x2="13833" y2="80138"/>
                        <a14:foregroundMark x1="32083" y1="94153" x2="54083" y2="96819"/>
                        <a14:foregroundMark x1="59333" y1="94927" x2="59417" y2="95529"/>
                        <a14:foregroundMark x1="58417" y1="96819" x2="79667" y2="87102"/>
                        <a14:foregroundMark x1="83167" y1="84351" x2="92583" y2="70593"/>
                        <a14:foregroundMark x1="95333" y1="62597" x2="96833" y2="41531"/>
                        <a14:foregroundMark x1="95333" y1="33964" x2="83333" y2="17025"/>
                        <a14:foregroundMark x1="77417" y1="12038" x2="57333" y2="3525"/>
                        <a14:foregroundMark x1="19167" y1="72915" x2="74667" y2="77988"/>
                        <a14:foregroundMark x1="47583" y1="65090" x2="88167" y2="62855"/>
                        <a14:foregroundMark x1="44250" y1="68186" x2="48167" y2="50043"/>
                        <a14:foregroundMark x1="50000" y1="62855" x2="49250" y2="58813"/>
                        <a14:foregroundMark x1="30500" y1="81857" x2="49833" y2="78074"/>
                        <a14:foregroundMark x1="27833" y1="82975" x2="29750" y2="78246"/>
                        <a14:foregroundMark x1="49583" y1="88650" x2="52333" y2="79536"/>
                        <a14:foregroundMark x1="50917" y1="90198" x2="81083" y2="79966"/>
                        <a14:foregroundMark x1="55500" y1="83921" x2="59917" y2="79192"/>
                        <a14:foregroundMark x1="6167" y1="69046" x2="4500" y2="63543"/>
                        <a14:foregroundMark x1="94750" y1="69819" x2="96750" y2="641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545" y="3439289"/>
            <a:ext cx="3556293" cy="344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900igr.net/up/datai/199054/0006-009-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7229" y="115747"/>
            <a:ext cx="1881482" cy="229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81659" y="1023497"/>
            <a:ext cx="9236311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70C0"/>
                </a:solidFill>
              </a:rPr>
              <a:t>Всероссийская</a:t>
            </a:r>
          </a:p>
          <a:p>
            <a:pPr algn="ctr"/>
            <a:r>
              <a:rPr lang="ru-RU" sz="6600" b="1" dirty="0" smtClean="0">
                <a:solidFill>
                  <a:srgbClr val="0070C0"/>
                </a:solidFill>
              </a:rPr>
              <a:t>акция </a:t>
            </a:r>
            <a:r>
              <a:rPr lang="ru-RU" sz="6600" b="1" dirty="0">
                <a:solidFill>
                  <a:srgbClr val="0070C0"/>
                </a:solidFill>
              </a:rPr>
              <a:t>«Юный пешеход»</a:t>
            </a:r>
            <a:endParaRPr lang="ru-RU" sz="6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36604" y="150471"/>
            <a:ext cx="83264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Березовское муниципальное </a:t>
            </a: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 общеобразовательное 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«Средняя общеобразовательная школа № 10»</a:t>
            </a:r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980207" y="3112860"/>
            <a:ext cx="1608133" cy="144655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 anchor="ctr">
            <a:spAutoFit/>
            <a:scene3d>
              <a:camera prst="perspectiveLeft"/>
              <a:lightRig rig="threePt" dir="t"/>
            </a:scene3d>
          </a:bodyPr>
          <a:lstStyle/>
          <a:p>
            <a:pPr algn="ctr"/>
            <a:r>
              <a:rPr lang="ru-RU" sz="44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 а</a:t>
            </a:r>
          </a:p>
          <a:p>
            <a:pPr algn="ctr"/>
            <a:r>
              <a:rPr lang="ru-RU" sz="44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endParaRPr lang="ru-RU" sz="4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35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tibdd.ru/wp-content/uploads/2016/04/RAMKA-DLYA-FOTO-ILI-RISUN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564" y="0"/>
            <a:ext cx="8780125" cy="671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29555" y="1996721"/>
            <a:ext cx="41761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Правило № </a:t>
            </a:r>
            <a:r>
              <a:rPr lang="ru-RU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5</a:t>
            </a:r>
            <a:endParaRPr lang="ru-RU" sz="5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863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3463" y="186372"/>
            <a:ext cx="44577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Прежде, чем пересечь дорогу, убедись, что нет приближающегося транспорта или что все транспортные средства остановились и пропускают пешеходов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0800" y="4172635"/>
            <a:ext cx="39497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перебегай улицу или дорогу перед близко идущем транспортом и не разрешай этого делать своим товарищам.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sad48.caduk.ru/images/k97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475" y="175736"/>
            <a:ext cx="4391025" cy="362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xn--h1adicbew.xn--p1ai/attachments/Image/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494" y="2771529"/>
            <a:ext cx="4568825" cy="3757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85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tibdd.ru/wp-content/uploads/2016/04/RAMKA-DLYA-FOTO-ILI-RISUN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564" y="0"/>
            <a:ext cx="8780125" cy="671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29555" y="1996721"/>
            <a:ext cx="41761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Правило № 6</a:t>
            </a:r>
            <a:endParaRPr lang="ru-RU" sz="5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928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800" y="403136"/>
            <a:ext cx="38862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       Будь 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вдвойне осторожен там, где обзор дороги закрывают препятствия: Кусты, деревья, заборы, различные постройки, припаркованные автомобили, элементы дорожной инфраструктуры.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4" name="Picture 4" descr="https://izgr.ru/files/2019/11/01/11/48928_news_157258182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2" t="3541" r="9618" b="3310"/>
          <a:stretch/>
        </p:blipFill>
        <p:spPr bwMode="auto">
          <a:xfrm>
            <a:off x="4546600" y="253999"/>
            <a:ext cx="7429500" cy="6388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55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tibdd.ru/wp-content/uploads/2016/04/RAMKA-DLYA-FOTO-ILI-RISUN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11000" cy="671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65483" y="1234721"/>
            <a:ext cx="668003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Правило № </a:t>
            </a:r>
            <a:r>
              <a:rPr lang="ru-RU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7</a:t>
            </a:r>
          </a:p>
          <a:p>
            <a:pPr algn="ctr"/>
            <a: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Выбирай </a:t>
            </a:r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безопасные</a:t>
            </a:r>
          </a:p>
          <a:p>
            <a:pPr algn="ctr"/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места </a:t>
            </a:r>
            <a: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игр.</a:t>
            </a:r>
            <a:r>
              <a:rPr lang="ru-RU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5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414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https://3.bp.blogspot.com/-Gbcc3xElXnE/UDnDHoaydOI/AAAAAAAABy0/SsrUlWVtvus/s1600/180992-Sepi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4" r="25965"/>
          <a:stretch/>
        </p:blipFill>
        <p:spPr bwMode="auto">
          <a:xfrm flipH="1">
            <a:off x="9088697" y="3927550"/>
            <a:ext cx="1895677" cy="275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shkola-sadik.ru/upload/iblock/bfc/bfc9c80c40f22e07209dbd083915617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0" t="7031" r="573" b="51653"/>
          <a:stretch/>
        </p:blipFill>
        <p:spPr bwMode="auto">
          <a:xfrm>
            <a:off x="414758" y="3761772"/>
            <a:ext cx="4988690" cy="275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09103" y="737576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Играй на специальных детских и спортивных площадках, в парках, скверах – там, где нет движения транспорта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68770" y="3680749"/>
            <a:ext cx="62156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ИГРАТЬ НА ТРОТУАРЕ, А ТЕМ БОЛЕЕ НА ПРОЕЗЖЕЙ ЧАСТИ, НЕЛЬЗЯ!!!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http://shkola-sadik.ru/upload/iblock/bfc/bfc9c80c40f22e07209dbd083915617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51" t="48665" b="10018"/>
          <a:stretch/>
        </p:blipFill>
        <p:spPr bwMode="auto">
          <a:xfrm>
            <a:off x="9005103" y="320216"/>
            <a:ext cx="2487874" cy="275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shkola-sadik.ru/upload/iblock/bfc/bfc9c80c40f22e07209dbd083915617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33" t="49186" r="33864" b="10018"/>
          <a:stretch/>
        </p:blipFill>
        <p:spPr bwMode="auto">
          <a:xfrm>
            <a:off x="455270" y="320216"/>
            <a:ext cx="2453833" cy="272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243068" y="3680749"/>
            <a:ext cx="5393803" cy="283579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48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tibdd.ru/wp-content/uploads/2016/04/RAMKA-DLYA-FOTO-ILI-RISUN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564" y="0"/>
            <a:ext cx="8780125" cy="671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29555" y="1996721"/>
            <a:ext cx="41761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Правило № </a:t>
            </a:r>
            <a:r>
              <a:rPr lang="ru-RU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8</a:t>
            </a:r>
            <a:endParaRPr lang="ru-RU" sz="5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751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0548" y="328705"/>
            <a:ext cx="43250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Будь заметным. Носи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свет возвращающие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элементы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43961" y="494621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 элементы позволяют водителям вовремя заметить пешехода в тёмное время суток.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i.ytimg.com/vi/c0RcWtBp6ZQ/maxres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61" t="26552" r="2922"/>
          <a:stretch/>
        </p:blipFill>
        <p:spPr bwMode="auto">
          <a:xfrm>
            <a:off x="173620" y="1332265"/>
            <a:ext cx="5582857" cy="494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momoseevskoe.ru/images/images/gibdd/2017.09.14_%D1%81%D0%B2%D0%B5%D1%82%D0%BE%D0%B2%D0%BE%D0%B7%D0%B2%D1%80%D0%B0%D1%89%D0%B0%D1%82%D0%B5%D0%BB%D1%8C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4574" l="62566" r="100000">
                        <a14:foregroundMark x1="64675" y1="16473" x2="66696" y2="18217"/>
                        <a14:foregroundMark x1="78559" y1="14922" x2="78207" y2="10465"/>
                        <a14:foregroundMark x1="96837" y1="69961" x2="96485" y2="62403"/>
                        <a14:backgroundMark x1="66696" y1="74612" x2="87610" y2="81783"/>
                        <a14:backgroundMark x1="79438" y1="54845" x2="87522" y2="54264"/>
                        <a14:backgroundMark x1="98418" y1="79457" x2="99385" y2="72093"/>
                        <a14:backgroundMark x1="90334" y1="78876" x2="85677" y2="80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207" b="4764"/>
          <a:stretch/>
        </p:blipFill>
        <p:spPr bwMode="auto">
          <a:xfrm>
            <a:off x="7141579" y="265436"/>
            <a:ext cx="4096514" cy="468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5255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td3.mycdn.me/image?id=887849601234&amp;t=20&amp;plc=MOBILE&amp;tkn=*jmlSyWL7Actqg40abqW8ms_WVl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98" y="1307591"/>
            <a:ext cx="9753600" cy="430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06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rk.gov.ru/uploads/belogorskiy/attachments/ae/31/ee/951b4d4bfb5518e0fcdc064a83/5eeb8b49c29297.39938000_img9.jpg?3.1.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74" y="533429"/>
            <a:ext cx="12054726" cy="567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42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detibdd.ru/wp-content/uploads/2016/04/RAMKA-DLYA-FOTO-ILI-RISUN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564" y="0"/>
            <a:ext cx="8780125" cy="671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03129" y="1161150"/>
            <a:ext cx="662899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dirty="0">
                <a:solidFill>
                  <a:srgbClr val="FF0000"/>
                </a:solidFill>
              </a:rPr>
              <a:t>Основные </a:t>
            </a:r>
            <a:r>
              <a:rPr lang="ru-RU" sz="5400" b="1" i="1" dirty="0" smtClean="0">
                <a:solidFill>
                  <a:srgbClr val="FF0000"/>
                </a:solidFill>
              </a:rPr>
              <a:t>правила</a:t>
            </a:r>
          </a:p>
          <a:p>
            <a:pPr algn="ctr"/>
            <a:r>
              <a:rPr lang="ru-RU" sz="5400" b="1" i="1" dirty="0" smtClean="0">
                <a:solidFill>
                  <a:srgbClr val="FF0000"/>
                </a:solidFill>
              </a:rPr>
              <a:t>для </a:t>
            </a:r>
            <a:r>
              <a:rPr lang="ru-RU" sz="5400" b="1" i="1" dirty="0">
                <a:solidFill>
                  <a:srgbClr val="FF0000"/>
                </a:solidFill>
              </a:rPr>
              <a:t>юных </a:t>
            </a:r>
            <a:r>
              <a:rPr lang="ru-RU" sz="5400" b="1" i="1" dirty="0" smtClean="0">
                <a:solidFill>
                  <a:srgbClr val="FF0000"/>
                </a:solidFill>
              </a:rPr>
              <a:t>пешеходов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48125" y="3358118"/>
            <a:ext cx="31390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Правило № </a:t>
            </a:r>
            <a:r>
              <a:rPr lang="ru-RU" sz="40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</a:t>
            </a:r>
            <a:endParaRPr lang="ru-RU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989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dn.gdz4you.com/files/slides/e1e/871e8b220330a53e980083f1b4e58f91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6" t="18085" r="14592" b="4261"/>
          <a:stretch/>
        </p:blipFill>
        <p:spPr bwMode="auto">
          <a:xfrm>
            <a:off x="3996267" y="-51672"/>
            <a:ext cx="8195733" cy="691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6826" y="122535"/>
            <a:ext cx="5794150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Выходя из дома и каждый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</a:t>
            </a:r>
          </a:p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выходом на проезжую часть,</a:t>
            </a:r>
          </a:p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обязательно остановись,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</a:t>
            </a:r>
          </a:p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оценить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дорожную обстановку</a:t>
            </a:r>
            <a:endParaRPr lang="ru-RU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6" descr="https://3.bp.blogspot.com/-Gbcc3xElXnE/UDnDHoaydOI/AAAAAAAABy0/SsrUlWVtvus/s1600/180992-Sepik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4" r="25965"/>
          <a:stretch/>
        </p:blipFill>
        <p:spPr bwMode="auto">
          <a:xfrm>
            <a:off x="474133" y="2438399"/>
            <a:ext cx="2895600" cy="420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56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tibdd.ru/wp-content/uploads/2016/04/RAMKA-DLYA-FOTO-ILI-RISUN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564" y="0"/>
            <a:ext cx="8780125" cy="671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29554" y="1996721"/>
            <a:ext cx="41761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Правило № </a:t>
            </a:r>
            <a:r>
              <a:rPr lang="ru-RU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</a:t>
            </a:r>
            <a:endParaRPr lang="ru-RU" sz="5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444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https://3.bp.blogspot.com/-Gbcc3xElXnE/UDnDHoaydOI/AAAAAAAABy0/SsrUlWVtvus/s1600/180992-Sepi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4" r="25965"/>
          <a:stretch/>
        </p:blipFill>
        <p:spPr bwMode="auto">
          <a:xfrm flipH="1">
            <a:off x="8266896" y="2287387"/>
            <a:ext cx="2895600" cy="420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ds05.infourok.ru/uploads/ex/0905/000c036c-d5c2cec8/img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58" y="2329672"/>
            <a:ext cx="7024761" cy="441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92027" y="33867"/>
            <a:ext cx="10557057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Иди по тротуару или пешеходной дорожке.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если их нет, можно идти по левой обочине навстречу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движения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транспорта </a:t>
            </a: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ходи по проезжей части – она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предназначена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транспорта. Если на тротуаре ведутся ремонтные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работы,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перейди </a:t>
            </a: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противоположную сторону улицы.</a:t>
            </a:r>
          </a:p>
        </p:txBody>
      </p:sp>
    </p:spTree>
    <p:extLst>
      <p:ext uri="{BB962C8B-B14F-4D97-AF65-F5344CB8AC3E}">
        <p14:creationId xmlns:p14="http://schemas.microsoft.com/office/powerpoint/2010/main" val="288569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tibdd.ru/wp-content/uploads/2016/04/RAMKA-DLYA-FOTO-ILI-RISUN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564" y="0"/>
            <a:ext cx="8780125" cy="671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29555" y="1996721"/>
            <a:ext cx="41761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Правило № 3</a:t>
            </a:r>
            <a:endParaRPr lang="ru-RU" sz="5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937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000" y="183634"/>
            <a:ext cx="11904349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Надземный и подземный – самые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безопасные, пользуйтесь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ими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если, даже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них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дольше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идти. Если по близости нет этих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переходов, можно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перейти по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наземному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переходу, но лучше всего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регулируемом перекрёстке, то есть там где есть светофор.</a:t>
            </a:r>
          </a:p>
          <a:p>
            <a:pPr algn="ctr"/>
            <a:endParaRPr lang="ru-RU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050" name="Picture 2" descr="https://pandia.ru/text/81/533/images/img9_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48" y="2082800"/>
            <a:ext cx="11921127" cy="356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38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tibdd.ru/wp-content/uploads/2016/04/RAMKA-DLYA-FOTO-ILI-RISUN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11000" cy="671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88691" y="955321"/>
            <a:ext cx="9233618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Правило № </a:t>
            </a:r>
            <a:r>
              <a:rPr lang="ru-RU" sz="54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4</a:t>
            </a:r>
          </a:p>
          <a:p>
            <a:pPr algn="ctr"/>
            <a:r>
              <a:rPr lang="ru-RU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Строго подчиняйся </a:t>
            </a:r>
            <a:r>
              <a:rPr lang="ru-RU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сигналам</a:t>
            </a:r>
          </a:p>
          <a:p>
            <a:pPr algn="ctr"/>
            <a:r>
              <a:rPr lang="ru-RU" sz="5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светофора</a:t>
            </a:r>
            <a:r>
              <a:rPr lang="ru-RU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5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1700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age.freepik.com/free-vector/pedestrian-traffic-lights-red-and-green-isolated-on-white_149267-7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4" r="16401"/>
          <a:stretch/>
        </p:blipFill>
        <p:spPr bwMode="auto">
          <a:xfrm>
            <a:off x="7696200" y="292100"/>
            <a:ext cx="388620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73100" y="1072822"/>
            <a:ext cx="65151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пешеходов есть специальный пешеходный светофор, у него два сигнала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красный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зелёный.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Красный – СТОЙ!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8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Зелёный – 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СТОЙ!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Убедись, что тебя видят все водители транспортных средств и пропускают, только после этого переходи дорогу. Безопасность пешеход может обеспечить себе, только, САМ!!!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62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297</Words>
  <Application>Microsoft Office PowerPoint</Application>
  <PresentationFormat>Широкоэкранный</PresentationFormat>
  <Paragraphs>42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dcterms:created xsi:type="dcterms:W3CDTF">2021-01-25T04:39:17Z</dcterms:created>
  <dcterms:modified xsi:type="dcterms:W3CDTF">2021-01-26T07:17:08Z</dcterms:modified>
</cp:coreProperties>
</file>