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70" r:id="rId5"/>
    <p:sldId id="267" r:id="rId6"/>
    <p:sldId id="271" r:id="rId7"/>
    <p:sldId id="268" r:id="rId8"/>
    <p:sldId id="272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3" r:id="rId18"/>
    <p:sldId id="269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8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6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1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0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0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2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3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7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878A-41A9-489B-9758-B75054EB28B3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7A1B-4D8B-4DCB-A9AB-06A84FACF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vest-news.ru/files/news_images/2015/09/16/73012_38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75" y="4587340"/>
            <a:ext cx="3373625" cy="22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elegra.ph/file/d24e2c57613579a92da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346130.selcdn.ru/storage1/include/site_318/section_1567/thumbs/0dm1uv4Xdx5Z_1200x0_AybP2us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50">
                        <a14:foregroundMark x1="6333" y1="30095" x2="26750" y2="7481"/>
                        <a14:foregroundMark x1="1917" y1="55804" x2="26083" y2="91745"/>
                        <a14:foregroundMark x1="6333" y1="70421" x2="13833" y2="80138"/>
                        <a14:foregroundMark x1="32083" y1="94153" x2="54083" y2="96819"/>
                        <a14:foregroundMark x1="59333" y1="94927" x2="59417" y2="95529"/>
                        <a14:foregroundMark x1="58417" y1="96819" x2="79667" y2="87102"/>
                        <a14:foregroundMark x1="83167" y1="84351" x2="92583" y2="70593"/>
                        <a14:foregroundMark x1="95333" y1="62597" x2="96833" y2="41531"/>
                        <a14:foregroundMark x1="95333" y1="33964" x2="83333" y2="17025"/>
                        <a14:foregroundMark x1="77417" y1="12038" x2="57333" y2="3525"/>
                        <a14:foregroundMark x1="19167" y1="72915" x2="74667" y2="77988"/>
                        <a14:foregroundMark x1="47583" y1="65090" x2="88167" y2="62855"/>
                        <a14:foregroundMark x1="44250" y1="68186" x2="48167" y2="50043"/>
                        <a14:foregroundMark x1="50000" y1="62855" x2="49250" y2="58813"/>
                        <a14:foregroundMark x1="30500" y1="81857" x2="49833" y2="78074"/>
                        <a14:foregroundMark x1="27833" y1="82975" x2="29750" y2="78246"/>
                        <a14:foregroundMark x1="49583" y1="88650" x2="52333" y2="79536"/>
                        <a14:foregroundMark x1="50917" y1="90198" x2="81083" y2="79966"/>
                        <a14:foregroundMark x1="55500" y1="83921" x2="59917" y2="79192"/>
                        <a14:foregroundMark x1="6167" y1="69046" x2="4500" y2="63543"/>
                        <a14:foregroundMark x1="94750" y1="69819" x2="96750" y2="64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45" y="3439289"/>
            <a:ext cx="3556293" cy="34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900igr.net/up/datai/199054/0006-009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29" y="115747"/>
            <a:ext cx="1881482" cy="22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1659" y="1023497"/>
            <a:ext cx="92363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Всероссийская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акция </a:t>
            </a:r>
            <a:r>
              <a:rPr lang="ru-RU" sz="6600" b="1" dirty="0">
                <a:solidFill>
                  <a:srgbClr val="0070C0"/>
                </a:solidFill>
              </a:rPr>
              <a:t>«Юный пешеход»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6604" y="150471"/>
            <a:ext cx="832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Березовское муниципальное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общеобразовательное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10»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80207" y="3112860"/>
            <a:ext cx="1608133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а</a:t>
            </a:r>
          </a:p>
          <a:p>
            <a:pPr algn="ctr"/>
            <a:r>
              <a:rPr lang="ru-RU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4" y="0"/>
            <a:ext cx="8780125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9555" y="1996721"/>
            <a:ext cx="4176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6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463" y="186372"/>
            <a:ext cx="4457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Прежде, чем пересечь дорогу, убедись, что нет приближающегося транспорта или что все транспортные средства остановились и пропускают пешеходов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00" y="4172635"/>
            <a:ext cx="3949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перебегай улицу или дорогу перед близко идущем транспортом и не разрешай этого делать своим товарищам.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ad48.caduk.ru/images/k9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75736"/>
            <a:ext cx="4391025" cy="36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xn--h1adicbew.xn--p1ai/attachments/Image/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94" y="2771529"/>
            <a:ext cx="4568825" cy="375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4" y="0"/>
            <a:ext cx="8780125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9555" y="1996721"/>
            <a:ext cx="4176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6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2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403136"/>
            <a:ext cx="3886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Будь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вдвойне осторожен там, где обзор дороги закрывают препятствия: Кусты, деревья, заборы, различные постройки, припаркованные автомобили, элементы дорожной инфраструктуры.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s://izgr.ru/files/2019/11/01/11/48928_news_15725818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3541" r="9618" b="3310"/>
          <a:stretch/>
        </p:blipFill>
        <p:spPr bwMode="auto">
          <a:xfrm>
            <a:off x="4546600" y="253999"/>
            <a:ext cx="7429500" cy="63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5483" y="1234721"/>
            <a:ext cx="668003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Выбирай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безопасные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игр.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1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3.bp.blogspot.com/-Gbcc3xElXnE/UDnDHoaydOI/AAAAAAAABy0/SsrUlWVtvus/s1600/180992-Sepi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25965"/>
          <a:stretch/>
        </p:blipFill>
        <p:spPr bwMode="auto">
          <a:xfrm flipH="1">
            <a:off x="9088697" y="3927550"/>
            <a:ext cx="1895677" cy="27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hkola-sadik.ru/upload/iblock/bfc/bfc9c80c40f22e07209dbd08391561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7031" r="573" b="51653"/>
          <a:stretch/>
        </p:blipFill>
        <p:spPr bwMode="auto">
          <a:xfrm>
            <a:off x="414758" y="3761772"/>
            <a:ext cx="4988690" cy="27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9103" y="73757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Играй на специальных детских и спортивных площадках, в парках, скверах – там, где нет движения транспорта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8770" y="3680749"/>
            <a:ext cx="6215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 НА ТРОТУАРЕ, А ТЕМ БОЛЕЕ НА ПРОЕЗЖЕЙ ЧАСТИ, НЕЛЬЗЯ!!!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shkola-sadik.ru/upload/iblock/bfc/bfc9c80c40f22e07209dbd08391561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1" t="48665" b="10018"/>
          <a:stretch/>
        </p:blipFill>
        <p:spPr bwMode="auto">
          <a:xfrm>
            <a:off x="9005103" y="320216"/>
            <a:ext cx="2487874" cy="27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hkola-sadik.ru/upload/iblock/bfc/bfc9c80c40f22e07209dbd08391561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3" t="49186" r="33864" b="10018"/>
          <a:stretch/>
        </p:blipFill>
        <p:spPr bwMode="auto">
          <a:xfrm>
            <a:off x="455270" y="320216"/>
            <a:ext cx="2453833" cy="27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43068" y="3680749"/>
            <a:ext cx="5393803" cy="28357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4" y="0"/>
            <a:ext cx="8780125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9555" y="1996721"/>
            <a:ext cx="4176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5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548" y="328705"/>
            <a:ext cx="4325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заметным. Носи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 возвращающие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3961" y="49462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элементы позволяют водителям вовремя заметить пешехода в тёмное время суток.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.ytimg.com/vi/c0RcWtBp6ZQ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1" t="26552" r="2922"/>
          <a:stretch/>
        </p:blipFill>
        <p:spPr bwMode="auto">
          <a:xfrm>
            <a:off x="173620" y="1332265"/>
            <a:ext cx="5582857" cy="49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omoseevskoe.ru/images/images/gibdd/2017.09.14_%D1%81%D0%B2%D0%B5%D1%82%D0%BE%D0%B2%D0%BE%D0%B7%D0%B2%D1%80%D0%B0%D1%89%D0%B0%D1%82%D0%B5%D0%BB%D1%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74" l="62566" r="100000">
                        <a14:foregroundMark x1="64675" y1="16473" x2="66696" y2="18217"/>
                        <a14:foregroundMark x1="78559" y1="14922" x2="78207" y2="10465"/>
                        <a14:foregroundMark x1="96837" y1="69961" x2="96485" y2="62403"/>
                        <a14:backgroundMark x1="66696" y1="74612" x2="87610" y2="81783"/>
                        <a14:backgroundMark x1="79438" y1="54845" x2="87522" y2="54264"/>
                        <a14:backgroundMark x1="98418" y1="79457" x2="99385" y2="72093"/>
                        <a14:backgroundMark x1="90334" y1="78876" x2="85677" y2="8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07" b="4764"/>
          <a:stretch/>
        </p:blipFill>
        <p:spPr bwMode="auto">
          <a:xfrm>
            <a:off x="7141579" y="265436"/>
            <a:ext cx="4096514" cy="46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2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d3.mycdn.me/image?id=887849601234&amp;t=20&amp;plc=MOBILE&amp;tkn=*jmlSyWL7Actqg40abqW8ms_WV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8" y="1307591"/>
            <a:ext cx="97536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k.gov.ru/uploads/belogorskiy/attachments/ae/31/ee/951b4d4bfb5518e0fcdc064a83/5eeb8b49c29297.39938000_img9.jpg?3.1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4" y="533429"/>
            <a:ext cx="12054726" cy="56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4" y="0"/>
            <a:ext cx="8780125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3129" y="1161150"/>
            <a:ext cx="66289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Основные </a:t>
            </a:r>
            <a:r>
              <a:rPr lang="ru-RU" sz="5400" b="1" i="1" dirty="0" smtClean="0">
                <a:solidFill>
                  <a:srgbClr val="FF0000"/>
                </a:solidFill>
              </a:rPr>
              <a:t>правила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для </a:t>
            </a:r>
            <a:r>
              <a:rPr lang="ru-RU" sz="5400" b="1" i="1" dirty="0">
                <a:solidFill>
                  <a:srgbClr val="FF0000"/>
                </a:solidFill>
              </a:rPr>
              <a:t>юных </a:t>
            </a:r>
            <a:r>
              <a:rPr lang="ru-RU" sz="5400" b="1" i="1" dirty="0" smtClean="0">
                <a:solidFill>
                  <a:srgbClr val="FF0000"/>
                </a:solidFill>
              </a:rPr>
              <a:t>пешеходов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8125" y="3358118"/>
            <a:ext cx="3139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</a:t>
            </a:r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8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gdz4you.com/files/slides/e1e/871e8b220330a53e980083f1b4e58f9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18085" r="14592" b="4261"/>
          <a:stretch/>
        </p:blipFill>
        <p:spPr bwMode="auto">
          <a:xfrm>
            <a:off x="3996267" y="-51672"/>
            <a:ext cx="8195733" cy="69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26" y="122535"/>
            <a:ext cx="579415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Выходя из дома и каждый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выходом на проезжую часть,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остановись,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оценить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дорожную обстановку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s://3.bp.blogspot.com/-Gbcc3xElXnE/UDnDHoaydOI/AAAAAAAABy0/SsrUlWVtvus/s1600/180992-Sepi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25965"/>
          <a:stretch/>
        </p:blipFill>
        <p:spPr bwMode="auto">
          <a:xfrm>
            <a:off x="474133" y="2438399"/>
            <a:ext cx="2895600" cy="42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4" y="0"/>
            <a:ext cx="8780125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9554" y="1996721"/>
            <a:ext cx="4176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4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3.bp.blogspot.com/-Gbcc3xElXnE/UDnDHoaydOI/AAAAAAAABy0/SsrUlWVtvus/s1600/180992-Sep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25965"/>
          <a:stretch/>
        </p:blipFill>
        <p:spPr bwMode="auto">
          <a:xfrm flipH="1">
            <a:off x="8266896" y="2287387"/>
            <a:ext cx="2895600" cy="420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s05.infourok.ru/uploads/ex/0905/000c036c-d5c2cec8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8" y="2329672"/>
            <a:ext cx="7024761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2027" y="33867"/>
            <a:ext cx="1055705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Иди по тротуару или пешеходной дорожке.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если их нет, можно идти по левой обочине навстречу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транспорта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ходи по проезжей части – она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предназначена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транспорта. Если на тротуаре ведутся ремонтные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работы,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перейди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противоположную сторону улицы.</a:t>
            </a:r>
          </a:p>
        </p:txBody>
      </p:sp>
    </p:spTree>
    <p:extLst>
      <p:ext uri="{BB962C8B-B14F-4D97-AF65-F5344CB8AC3E}">
        <p14:creationId xmlns:p14="http://schemas.microsoft.com/office/powerpoint/2010/main" val="28856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4" y="0"/>
            <a:ext cx="8780125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9555" y="1996721"/>
            <a:ext cx="41761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3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3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0" y="183634"/>
            <a:ext cx="1190434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Надземный и подземный – самые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безопасные, пользуйтесь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если, даже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дольше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идти. Если по близости нет этих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переходов, можно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перейти по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наземному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переходу, но лучше всего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регулируемом перекрёстке, то есть там где есть светофор.</a:t>
            </a:r>
          </a:p>
          <a:p>
            <a:pPr algn="ctr"/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pandia.ru/text/81/533/images/img9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8" y="2082800"/>
            <a:ext cx="11921127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67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8691" y="955321"/>
            <a:ext cx="923361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Правило № </a:t>
            </a:r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Строго подчиняйся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сигналам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светофора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0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free-vector/pedestrian-traffic-lights-red-and-green-isolated-on-white_149267-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16401"/>
          <a:stretch/>
        </p:blipFill>
        <p:spPr bwMode="auto">
          <a:xfrm>
            <a:off x="7696200" y="292100"/>
            <a:ext cx="3886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100" y="1072822"/>
            <a:ext cx="6515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пешеходов есть специальный пешеходный светофор, у него два сигнала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зелёный.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 – СТОЙ!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Зелёный –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СТОЙ!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Убедись, что тебя видят все водители транспортных средств и пропускают, только после этого переходи дорогу. Безопасность пешеход может обеспечить себе, только, САМ!!!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297</Words>
  <Application>Microsoft Office PowerPoint</Application>
  <PresentationFormat>Широкоэкранный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2021-01-25T04:39:17Z</dcterms:created>
  <dcterms:modified xsi:type="dcterms:W3CDTF">2021-01-26T07:17:08Z</dcterms:modified>
</cp:coreProperties>
</file>