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77862"/>
            <a:ext cx="4570412" cy="3443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812" cy="411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</a:t>
            </a:fld>
            <a:endParaRPr/>
          </a:p>
        </p:txBody>
      </p:sp>
      <p:sp>
        <p:nvSpPr>
          <p:cNvPr id="290" name="Google Shape;2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1" name="Google Shape;2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</a:t>
            </a:fld>
            <a:endParaRPr/>
          </a:p>
        </p:txBody>
      </p:sp>
      <p:sp>
        <p:nvSpPr>
          <p:cNvPr id="298" name="Google Shape;2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9" name="Google Shape;2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</a:t>
            </a:fld>
            <a:endParaRPr/>
          </a:p>
        </p:txBody>
      </p:sp>
      <p:sp>
        <p:nvSpPr>
          <p:cNvPr id="304" name="Google Shape;3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05" name="Google Shape;3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4</a:t>
            </a:fld>
            <a:endParaRPr/>
          </a:p>
        </p:txBody>
      </p:sp>
      <p:sp>
        <p:nvSpPr>
          <p:cNvPr id="313" name="Google Shape;3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4" name="Google Shape;3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5</a:t>
            </a:fld>
            <a:endParaRPr/>
          </a:p>
        </p:txBody>
      </p:sp>
      <p:sp>
        <p:nvSpPr>
          <p:cNvPr id="319" name="Google Shape;3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0" name="Google Shape;3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6</a:t>
            </a:fld>
            <a:endParaRPr/>
          </a:p>
        </p:txBody>
      </p:sp>
      <p:sp>
        <p:nvSpPr>
          <p:cNvPr id="325" name="Google Shape;3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6" name="Google Shape;3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7</a:t>
            </a:fld>
            <a:endParaRPr/>
          </a:p>
        </p:txBody>
      </p:sp>
      <p:sp>
        <p:nvSpPr>
          <p:cNvPr id="331" name="Google Shape;3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2" name="Google Shape;3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8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8</a:t>
            </a:fld>
            <a:endParaRPr/>
          </a:p>
        </p:txBody>
      </p:sp>
      <p:sp>
        <p:nvSpPr>
          <p:cNvPr id="338" name="Google Shape;3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9" name="Google Shape;3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9</a:t>
            </a:fld>
            <a:endParaRPr/>
          </a:p>
        </p:txBody>
      </p:sp>
      <p:sp>
        <p:nvSpPr>
          <p:cNvPr id="347" name="Google Shape;3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48" name="Google Shape;3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0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10</a:t>
            </a:fld>
            <a:endParaRPr/>
          </a:p>
        </p:txBody>
      </p:sp>
      <p:sp>
        <p:nvSpPr>
          <p:cNvPr id="353" name="Google Shape;3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4" name="Google Shape;3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11</a:t>
            </a:fld>
            <a:endParaRPr/>
          </a:p>
        </p:txBody>
      </p:sp>
      <p:sp>
        <p:nvSpPr>
          <p:cNvPr id="360" name="Google Shape;3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61" name="Google Shape;3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2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369" name="Google Shape;3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70" name="Google Shape;3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3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13</a:t>
            </a:fld>
            <a:endParaRPr/>
          </a:p>
        </p:txBody>
      </p:sp>
      <p:sp>
        <p:nvSpPr>
          <p:cNvPr id="377" name="Google Shape;3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78" name="Google Shape;37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4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14</a:t>
            </a:fld>
            <a:endParaRPr/>
          </a:p>
        </p:txBody>
      </p:sp>
      <p:sp>
        <p:nvSpPr>
          <p:cNvPr id="383" name="Google Shape;3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4" name="Google Shape;38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5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15</a:t>
            </a:fld>
            <a:endParaRPr/>
          </a:p>
        </p:txBody>
      </p:sp>
      <p:sp>
        <p:nvSpPr>
          <p:cNvPr id="389" name="Google Shape;3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0" name="Google Shape;3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6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16</a:t>
            </a:fld>
            <a:endParaRPr/>
          </a:p>
        </p:txBody>
      </p:sp>
      <p:sp>
        <p:nvSpPr>
          <p:cNvPr id="397" name="Google Shape;3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8" name="Google Shape;39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7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17</a:t>
            </a:fld>
            <a:endParaRPr/>
          </a:p>
        </p:txBody>
      </p:sp>
      <p:sp>
        <p:nvSpPr>
          <p:cNvPr id="405" name="Google Shape;4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06" name="Google Shape;40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18</a:t>
            </a:fld>
            <a:endParaRPr/>
          </a:p>
        </p:txBody>
      </p:sp>
      <p:sp>
        <p:nvSpPr>
          <p:cNvPr id="413" name="Google Shape;4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14" name="Google Shape;41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9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19</a:t>
            </a:fld>
            <a:endParaRPr/>
          </a:p>
        </p:txBody>
      </p:sp>
      <p:sp>
        <p:nvSpPr>
          <p:cNvPr id="425" name="Google Shape;4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26" name="Google Shape;42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0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20</a:t>
            </a:fld>
            <a:endParaRPr/>
          </a:p>
        </p:txBody>
      </p:sp>
      <p:sp>
        <p:nvSpPr>
          <p:cNvPr id="432" name="Google Shape;4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33" name="Google Shape;43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1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21</a:t>
            </a:fld>
            <a:endParaRPr/>
          </a:p>
        </p:txBody>
      </p:sp>
      <p:sp>
        <p:nvSpPr>
          <p:cNvPr id="439" name="Google Shape;4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0" name="Google Shape;44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2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22</a:t>
            </a:fld>
            <a:endParaRPr/>
          </a:p>
        </p:txBody>
      </p:sp>
      <p:sp>
        <p:nvSpPr>
          <p:cNvPr id="445" name="Google Shape;44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6" name="Google Shape;44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3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23</a:t>
            </a:fld>
            <a:endParaRPr/>
          </a:p>
        </p:txBody>
      </p:sp>
      <p:sp>
        <p:nvSpPr>
          <p:cNvPr id="451" name="Google Shape;45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2" name="Google Shape;45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4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24</a:t>
            </a:fld>
            <a:endParaRPr/>
          </a:p>
        </p:txBody>
      </p:sp>
      <p:sp>
        <p:nvSpPr>
          <p:cNvPr id="457" name="Google Shape;4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8" name="Google Shape;45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5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25</a:t>
            </a:fld>
            <a:endParaRPr/>
          </a:p>
        </p:txBody>
      </p:sp>
      <p:sp>
        <p:nvSpPr>
          <p:cNvPr id="463" name="Google Shape;46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64" name="Google Shape;46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6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26</a:t>
            </a:fld>
            <a:endParaRPr/>
          </a:p>
        </p:txBody>
      </p:sp>
      <p:sp>
        <p:nvSpPr>
          <p:cNvPr id="470" name="Google Shape;47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71" name="Google Shape;47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7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27</a:t>
            </a:fld>
            <a:endParaRPr/>
          </a:p>
        </p:txBody>
      </p:sp>
      <p:sp>
        <p:nvSpPr>
          <p:cNvPr id="476" name="Google Shape;47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77" name="Google Shape;47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8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28</a:t>
            </a:fld>
            <a:endParaRPr/>
          </a:p>
        </p:txBody>
      </p:sp>
      <p:sp>
        <p:nvSpPr>
          <p:cNvPr id="482" name="Google Shape;48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83" name="Google Shape;48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9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29</a:t>
            </a:fld>
            <a:endParaRPr/>
          </a:p>
        </p:txBody>
      </p:sp>
      <p:sp>
        <p:nvSpPr>
          <p:cNvPr id="491" name="Google Shape;49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92" name="Google Shape;49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0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30</a:t>
            </a:fld>
            <a:endParaRPr/>
          </a:p>
        </p:txBody>
      </p:sp>
      <p:sp>
        <p:nvSpPr>
          <p:cNvPr id="498" name="Google Shape;4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99" name="Google Shape;49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1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31</a:t>
            </a:fld>
            <a:endParaRPr/>
          </a:p>
        </p:txBody>
      </p:sp>
      <p:sp>
        <p:nvSpPr>
          <p:cNvPr id="507" name="Google Shape;50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08" name="Google Shape;50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2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32</a:t>
            </a:fld>
            <a:endParaRPr/>
          </a:p>
        </p:txBody>
      </p:sp>
      <p:sp>
        <p:nvSpPr>
          <p:cNvPr id="513" name="Google Shape;51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14" name="Google Shape;51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3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33</a:t>
            </a:fld>
            <a:endParaRPr/>
          </a:p>
        </p:txBody>
      </p:sp>
      <p:sp>
        <p:nvSpPr>
          <p:cNvPr id="519" name="Google Shape;51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20" name="Google Shape;52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4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34</a:t>
            </a:fld>
            <a:endParaRPr/>
          </a:p>
        </p:txBody>
      </p:sp>
      <p:sp>
        <p:nvSpPr>
          <p:cNvPr id="527" name="Google Shape;52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28" name="Google Shape;52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5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35</a:t>
            </a:fld>
            <a:endParaRPr/>
          </a:p>
        </p:txBody>
      </p:sp>
      <p:sp>
        <p:nvSpPr>
          <p:cNvPr id="534" name="Google Shape;53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35" name="Google Shape;53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6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36</a:t>
            </a:fld>
            <a:endParaRPr/>
          </a:p>
        </p:txBody>
      </p:sp>
      <p:sp>
        <p:nvSpPr>
          <p:cNvPr id="540" name="Google Shape;54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41" name="Google Shape;54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7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37</a:t>
            </a:fld>
            <a:endParaRPr/>
          </a:p>
        </p:txBody>
      </p:sp>
      <p:sp>
        <p:nvSpPr>
          <p:cNvPr id="548" name="Google Shape;54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3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49" name="Google Shape;54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8:notes"/>
          <p:cNvSpPr txBox="1"/>
          <p:nvPr/>
        </p:nvSpPr>
        <p:spPr>
          <a:xfrm>
            <a:off x="3884612" y="8685212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38</a:t>
            </a:fld>
            <a:endParaRPr/>
          </a:p>
        </p:txBody>
      </p:sp>
      <p:sp>
        <p:nvSpPr>
          <p:cNvPr id="555" name="Google Shape;55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677862"/>
            <a:ext cx="4591050" cy="3444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56" name="Google Shape;55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8012" cy="143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8012" cy="143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8012" cy="452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20040" algn="l">
              <a:spcBef>
                <a:spcPts val="800"/>
              </a:spcBef>
              <a:spcAft>
                <a:spcPts val="0"/>
              </a:spcAft>
              <a:buSzPts val="1440"/>
              <a:buChar char="⮚"/>
              <a:defRPr/>
            </a:lvl1pPr>
            <a:lvl2pPr marL="914400" lvl="1" indent="-285750" algn="l">
              <a:spcBef>
                <a:spcPts val="700"/>
              </a:spcBef>
              <a:spcAft>
                <a:spcPts val="0"/>
              </a:spcAft>
              <a:buSzPts val="900"/>
              <a:buChar char="●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285750" algn="l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>
            <a:spLocks noGrp="1"/>
          </p:cNvSpPr>
          <p:nvPr>
            <p:ph type="title"/>
          </p:nvPr>
        </p:nvSpPr>
        <p:spPr>
          <a:xfrm rot="5400000">
            <a:off x="4660107" y="2099468"/>
            <a:ext cx="5994400" cy="2055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body" idx="1"/>
          </p:nvPr>
        </p:nvSpPr>
        <p:spPr>
          <a:xfrm rot="5400000">
            <a:off x="469900" y="117475"/>
            <a:ext cx="59944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20040" algn="l">
              <a:spcBef>
                <a:spcPts val="800"/>
              </a:spcBef>
              <a:spcAft>
                <a:spcPts val="0"/>
              </a:spcAft>
              <a:buSzPts val="1440"/>
              <a:buChar char="⮚"/>
              <a:defRPr/>
            </a:lvl1pPr>
            <a:lvl2pPr marL="914400" lvl="1" indent="-285750" algn="l">
              <a:spcBef>
                <a:spcPts val="700"/>
              </a:spcBef>
              <a:spcAft>
                <a:spcPts val="0"/>
              </a:spcAft>
              <a:buSzPts val="900"/>
              <a:buChar char="●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285750" algn="l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8012" cy="143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4375" cy="822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20040" algn="l">
              <a:spcBef>
                <a:spcPts val="800"/>
              </a:spcBef>
              <a:spcAft>
                <a:spcPts val="0"/>
              </a:spcAft>
              <a:buSzPts val="1440"/>
              <a:buChar char="⮚"/>
              <a:defRPr/>
            </a:lvl1pPr>
            <a:lvl2pPr marL="914400" lvl="1" indent="-285750" algn="l">
              <a:spcBef>
                <a:spcPts val="700"/>
              </a:spcBef>
              <a:spcAft>
                <a:spcPts val="0"/>
              </a:spcAft>
              <a:buSzPts val="900"/>
              <a:buChar char="●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285750" algn="l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4pPr>
            <a:lvl5pPr marL="2286000" lvl="4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70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500"/>
              </a:spcBef>
              <a:spcAft>
                <a:spcPts val="0"/>
              </a:spcAft>
              <a:buSzPts val="450"/>
              <a:buNone/>
              <a:defRPr sz="900"/>
            </a:lvl4pPr>
            <a:lvl5pPr marL="2286000" lvl="4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2" name="Google Shape;112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91160" algn="l">
              <a:spcBef>
                <a:spcPts val="800"/>
              </a:spcBef>
              <a:spcAft>
                <a:spcPts val="0"/>
              </a:spcAft>
              <a:buSzPts val="2560"/>
              <a:buChar char="⮚"/>
              <a:defRPr sz="3200"/>
            </a:lvl1pPr>
            <a:lvl2pPr marL="914400" lvl="1" indent="-317500" algn="l">
              <a:spcBef>
                <a:spcPts val="700"/>
              </a:spcBef>
              <a:spcAft>
                <a:spcPts val="0"/>
              </a:spcAft>
              <a:buSzPts val="1400"/>
              <a:buChar char="●"/>
              <a:defRPr sz="2800"/>
            </a:lvl2pPr>
            <a:lvl3pPr marL="1371600" lvl="2" indent="-381000" algn="l">
              <a:spcBef>
                <a:spcPts val="6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292100" algn="l">
              <a:spcBef>
                <a:spcPts val="500"/>
              </a:spcBef>
              <a:spcAft>
                <a:spcPts val="0"/>
              </a:spcAft>
              <a:buSzPts val="1000"/>
              <a:buChar char="●"/>
              <a:defRPr sz="2000"/>
            </a:lvl4pPr>
            <a:lvl5pPr marL="2286000" lvl="4" indent="-355600" algn="l"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8" name="Google Shape;118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700"/>
              </a:spcBef>
              <a:spcAft>
                <a:spcPts val="0"/>
              </a:spcAft>
              <a:buSzPts val="6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500"/>
              </a:spcBef>
              <a:spcAft>
                <a:spcPts val="0"/>
              </a:spcAft>
              <a:buSzPts val="450"/>
              <a:buNone/>
              <a:defRPr sz="900"/>
            </a:lvl4pPr>
            <a:lvl5pPr marL="2286000" lvl="4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9" name="Google Shape;119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l">
              <a:spcBef>
                <a:spcPts val="7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500"/>
              </a:spcBef>
              <a:spcAft>
                <a:spcPts val="0"/>
              </a:spcAft>
              <a:buSzPts val="800"/>
              <a:buNone/>
              <a:defRPr sz="1600" b="1"/>
            </a:lvl4pPr>
            <a:lvl5pPr marL="2286000" lvl="4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0520" algn="l">
              <a:spcBef>
                <a:spcPts val="800"/>
              </a:spcBef>
              <a:spcAft>
                <a:spcPts val="0"/>
              </a:spcAft>
              <a:buSzPts val="1920"/>
              <a:buChar char="⮚"/>
              <a:defRPr sz="2400"/>
            </a:lvl1pPr>
            <a:lvl2pPr marL="914400" lvl="1" indent="-292100" algn="l">
              <a:spcBef>
                <a:spcPts val="700"/>
              </a:spcBef>
              <a:spcAft>
                <a:spcPts val="0"/>
              </a:spcAft>
              <a:buSzPts val="1000"/>
              <a:buChar char="●"/>
              <a:defRPr sz="20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279400" algn="l">
              <a:spcBef>
                <a:spcPts val="500"/>
              </a:spcBef>
              <a:spcAft>
                <a:spcPts val="0"/>
              </a:spcAft>
              <a:buSzPts val="800"/>
              <a:buChar char="●"/>
              <a:defRPr sz="1600"/>
            </a:lvl4pPr>
            <a:lvl5pPr marL="2286000" lvl="4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6" name="Google Shape;126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l">
              <a:spcBef>
                <a:spcPts val="700"/>
              </a:spcBef>
              <a:spcAft>
                <a:spcPts val="0"/>
              </a:spcAft>
              <a:buSzPts val="1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500"/>
              </a:spcBef>
              <a:spcAft>
                <a:spcPts val="0"/>
              </a:spcAft>
              <a:buSzPts val="800"/>
              <a:buNone/>
              <a:defRPr sz="1600" b="1"/>
            </a:lvl4pPr>
            <a:lvl5pPr marL="2286000" lvl="4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0520" algn="l">
              <a:spcBef>
                <a:spcPts val="800"/>
              </a:spcBef>
              <a:spcAft>
                <a:spcPts val="0"/>
              </a:spcAft>
              <a:buSzPts val="1920"/>
              <a:buChar char="⮚"/>
              <a:defRPr sz="2400"/>
            </a:lvl1pPr>
            <a:lvl2pPr marL="914400" lvl="1" indent="-292100" algn="l">
              <a:spcBef>
                <a:spcPts val="700"/>
              </a:spcBef>
              <a:spcAft>
                <a:spcPts val="0"/>
              </a:spcAft>
              <a:buSzPts val="1000"/>
              <a:buChar char="●"/>
              <a:defRPr sz="20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279400" algn="l">
              <a:spcBef>
                <a:spcPts val="500"/>
              </a:spcBef>
              <a:spcAft>
                <a:spcPts val="0"/>
              </a:spcAft>
              <a:buSzPts val="800"/>
              <a:buChar char="●"/>
              <a:defRPr sz="1600"/>
            </a:lvl4pPr>
            <a:lvl5pPr marL="2286000" lvl="4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8" name="Google Shape;128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8012" cy="143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7013" cy="452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70840" algn="l">
              <a:spcBef>
                <a:spcPts val="800"/>
              </a:spcBef>
              <a:spcAft>
                <a:spcPts val="0"/>
              </a:spcAft>
              <a:buSzPts val="2240"/>
              <a:buChar char="⮚"/>
              <a:defRPr sz="2800"/>
            </a:lvl1pPr>
            <a:lvl2pPr marL="914400" lvl="1" indent="-304800" algn="l">
              <a:spcBef>
                <a:spcPts val="700"/>
              </a:spcBef>
              <a:spcAft>
                <a:spcPts val="0"/>
              </a:spcAft>
              <a:buSzPts val="1200"/>
              <a:buChar char="●"/>
              <a:defRPr sz="2400"/>
            </a:lvl2pPr>
            <a:lvl3pPr marL="1371600" lvl="2" indent="-3556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285750" algn="l">
              <a:spcBef>
                <a:spcPts val="500"/>
              </a:spcBef>
              <a:spcAft>
                <a:spcPts val="0"/>
              </a:spcAft>
              <a:buSzPts val="900"/>
              <a:buChar char="●"/>
              <a:defRPr sz="1800"/>
            </a:lvl4pPr>
            <a:lvl5pPr marL="2286000" lvl="4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body" idx="2"/>
          </p:nvPr>
        </p:nvSpPr>
        <p:spPr>
          <a:xfrm>
            <a:off x="4646613" y="1600200"/>
            <a:ext cx="4038600" cy="452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70840" algn="l">
              <a:spcBef>
                <a:spcPts val="800"/>
              </a:spcBef>
              <a:spcAft>
                <a:spcPts val="0"/>
              </a:spcAft>
              <a:buSzPts val="2240"/>
              <a:buChar char="⮚"/>
              <a:defRPr sz="2800"/>
            </a:lvl1pPr>
            <a:lvl2pPr marL="914400" lvl="1" indent="-304800" algn="l">
              <a:spcBef>
                <a:spcPts val="700"/>
              </a:spcBef>
              <a:spcAft>
                <a:spcPts val="0"/>
              </a:spcAft>
              <a:buSzPts val="1200"/>
              <a:buChar char="●"/>
              <a:defRPr sz="2400"/>
            </a:lvl2pPr>
            <a:lvl3pPr marL="1371600" lvl="2" indent="-355600" algn="l">
              <a:spcBef>
                <a:spcPts val="6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285750" algn="l">
              <a:spcBef>
                <a:spcPts val="500"/>
              </a:spcBef>
              <a:spcAft>
                <a:spcPts val="0"/>
              </a:spcAft>
              <a:buSzPts val="900"/>
              <a:buChar char="●"/>
              <a:defRPr sz="1800"/>
            </a:lvl4pPr>
            <a:lvl5pPr marL="2286000" lvl="4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1pPr>
            <a:lvl2pPr marL="914400" lvl="1" indent="-228600" algn="l">
              <a:spcBef>
                <a:spcPts val="700"/>
              </a:spcBef>
              <a:spcAft>
                <a:spcPts val="0"/>
              </a:spcAft>
              <a:buSzPts val="900"/>
              <a:buNone/>
              <a:defRPr sz="18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500"/>
              </a:spcBef>
              <a:spcAft>
                <a:spcPts val="0"/>
              </a:spcAft>
              <a:buSzPts val="700"/>
              <a:buNone/>
              <a:defRPr sz="1400"/>
            </a:lvl4pPr>
            <a:lvl5pPr marL="2286000" lvl="4" indent="-228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1" name="Google Shape;141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spcBef>
                <a:spcPts val="800"/>
              </a:spcBef>
              <a:spcAft>
                <a:spcPts val="0"/>
              </a:spcAft>
              <a:buSzPts val="2560"/>
              <a:buNone/>
              <a:defRPr/>
            </a:lvl1pPr>
            <a:lvl2pPr lvl="1" algn="ctr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spcBef>
                <a:spcPts val="5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 txBox="1">
            <a:spLocks noGrp="1"/>
          </p:cNvSpPr>
          <p:nvPr>
            <p:ph type="title"/>
          </p:nvPr>
        </p:nvSpPr>
        <p:spPr>
          <a:xfrm rot="5400000">
            <a:off x="5395118" y="2834482"/>
            <a:ext cx="45259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14"/>
          <p:cNvSpPr txBox="1">
            <a:spLocks noGrp="1"/>
          </p:cNvSpPr>
          <p:nvPr>
            <p:ph type="body" idx="1"/>
          </p:nvPr>
        </p:nvSpPr>
        <p:spPr>
          <a:xfrm rot="5400000">
            <a:off x="1204119" y="853282"/>
            <a:ext cx="4525963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116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2" name="Google Shape;222;p1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>
            <a:off x="685800" y="1692275"/>
            <a:ext cx="7770812" cy="173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116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1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600"/>
              <a:buFont typeface="Noto Sans Symbols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450"/>
              <a:buFont typeface="Noto Sans Symbols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116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1" name="Google Shape;241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600"/>
              <a:buFont typeface="Noto Sans Symbols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450"/>
              <a:buFont typeface="Noto Sans Symbols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2" name="Google Shape;242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9"/>
          <p:cNvSpPr txBox="1">
            <a:spLocks noGrp="1"/>
          </p:cNvSpPr>
          <p:nvPr>
            <p:ph type="title"/>
          </p:nvPr>
        </p:nvSpPr>
        <p:spPr>
          <a:xfrm>
            <a:off x="685800" y="1692275"/>
            <a:ext cx="7770812" cy="173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920"/>
              <a:buFont typeface="Noto Sans Symbols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0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800"/>
              <a:buFont typeface="Noto Sans Symbols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7" name="Google Shape;257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920"/>
              <a:buFont typeface="Noto Sans Symbols"/>
              <a:buChar char="⮚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21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94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800"/>
              <a:buFont typeface="Noto Sans Symbols"/>
              <a:buChar char="●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8" name="Google Shape;258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920"/>
              <a:buFont typeface="Noto Sans Symbols"/>
              <a:buNone/>
              <a:defRPr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0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800"/>
              <a:buFont typeface="Noto Sans Symbols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9" name="Google Shape;259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920"/>
              <a:buFont typeface="Noto Sans Symbols"/>
              <a:buChar char="⮚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21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94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800"/>
              <a:buFont typeface="Noto Sans Symbols"/>
              <a:buChar char="●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0" name="Google Shape;260;p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"/>
          <p:cNvSpPr txBox="1">
            <a:spLocks noGrp="1"/>
          </p:cNvSpPr>
          <p:nvPr>
            <p:ph type="title"/>
          </p:nvPr>
        </p:nvSpPr>
        <p:spPr>
          <a:xfrm>
            <a:off x="685800" y="1692275"/>
            <a:ext cx="7770812" cy="173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084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20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Noto Sans Symbols"/>
              <a:buChar char="●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6" name="Google Shape;266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084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200"/>
              <a:buFont typeface="Noto Sans Symbols"/>
              <a:buChar char="●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900"/>
              <a:buFont typeface="Noto Sans Symbols"/>
              <a:buChar char="●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7" name="Google Shape;267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900"/>
              <a:buFont typeface="Noto Sans Symbols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700"/>
              <a:buFont typeface="Noto Sans Symbols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3" name="Google Shape;273;p2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3"/>
          <p:cNvSpPr txBox="1">
            <a:spLocks noGrp="1"/>
          </p:cNvSpPr>
          <p:nvPr>
            <p:ph type="title"/>
          </p:nvPr>
        </p:nvSpPr>
        <p:spPr>
          <a:xfrm>
            <a:off x="685800" y="1692275"/>
            <a:ext cx="7770812" cy="173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116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Google Shape;279;p2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5" name="Google Shape;285;p2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A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6627812" y="6429375"/>
            <a:ext cx="285750" cy="209550"/>
          </a:xfrm>
          <a:custGeom>
            <a:avLst/>
            <a:gdLst/>
            <a:ahLst/>
            <a:cxnLst/>
            <a:rect l="l" t="t" r="r" b="b"/>
            <a:pathLst>
              <a:path w="179" h="132" extrusionOk="0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close/>
              </a:path>
            </a:pathLst>
          </a:custGeom>
          <a:gradFill>
            <a:gsLst>
              <a:gs pos="0">
                <a:srgbClr val="0077C7"/>
              </a:gs>
              <a:gs pos="100000">
                <a:srgbClr val="0088E4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Google Shape;12;p1"/>
          <p:cNvGrpSpPr/>
          <p:nvPr/>
        </p:nvGrpSpPr>
        <p:grpSpPr>
          <a:xfrm>
            <a:off x="3175" y="4267200"/>
            <a:ext cx="9140825" cy="2590799"/>
            <a:chOff x="2" y="2688"/>
            <a:chExt cx="5758" cy="1632"/>
          </a:xfrm>
        </p:grpSpPr>
        <p:sp>
          <p:nvSpPr>
            <p:cNvPr id="13" name="Google Shape;13;p1"/>
            <p:cNvSpPr/>
            <p:nvPr/>
          </p:nvSpPr>
          <p:spPr>
            <a:xfrm>
              <a:off x="2" y="2688"/>
              <a:ext cx="5758" cy="1632"/>
            </a:xfrm>
            <a:custGeom>
              <a:avLst/>
              <a:gdLst/>
              <a:ahLst/>
              <a:cxnLst/>
              <a:rect l="l" t="t" r="r" b="b"/>
              <a:pathLst>
                <a:path w="5740" h="4316" extrusionOk="0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>
              <a:gsLst>
                <a:gs pos="0">
                  <a:srgbClr val="0068AE"/>
                </a:gs>
                <a:gs pos="100000">
                  <a:srgbClr val="008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" name="Google Shape;14;p1"/>
            <p:cNvGrpSpPr/>
            <p:nvPr/>
          </p:nvGrpSpPr>
          <p:grpSpPr>
            <a:xfrm>
              <a:off x="3528" y="3715"/>
              <a:ext cx="792" cy="521"/>
              <a:chOff x="3528" y="3715"/>
              <a:chExt cx="792" cy="521"/>
            </a:xfrm>
          </p:grpSpPr>
          <p:sp>
            <p:nvSpPr>
              <p:cNvPr id="15" name="Google Shape;15;p1"/>
              <p:cNvSpPr/>
              <p:nvPr/>
            </p:nvSpPr>
            <p:spPr>
              <a:xfrm>
                <a:off x="3687" y="3810"/>
                <a:ext cx="532" cy="32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BCE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3727" y="3840"/>
                <a:ext cx="452" cy="275"/>
              </a:xfrm>
              <a:prstGeom prst="ellipse">
                <a:avLst/>
              </a:pr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3783" y="3872"/>
                <a:ext cx="344" cy="20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3823" y="3896"/>
                <a:ext cx="262" cy="159"/>
              </a:xfrm>
              <a:prstGeom prst="ellipse">
                <a:avLst/>
              </a:prstGeom>
              <a:gradFill>
                <a:gsLst>
                  <a:gs pos="0">
                    <a:srgbClr val="0083DB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1"/>
              <p:cNvSpPr/>
              <p:nvPr/>
            </p:nvSpPr>
            <p:spPr>
              <a:xfrm>
                <a:off x="3857" y="3922"/>
                <a:ext cx="192" cy="10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"/>
              <p:cNvSpPr/>
              <p:nvPr/>
            </p:nvSpPr>
            <p:spPr>
              <a:xfrm>
                <a:off x="3576" y="3715"/>
                <a:ext cx="383" cy="161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61" extrusionOk="0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3696" y="4170"/>
                <a:ext cx="444" cy="6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66" extrusionOk="0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2C0"/>
                  </a:gs>
                </a:gsLst>
                <a:lin ang="81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>
                <a:off x="3528" y="3906"/>
                <a:ext cx="89" cy="216"/>
              </a:xfrm>
              <a:custGeom>
                <a:avLst/>
                <a:gdLst/>
                <a:ahLst/>
                <a:cxnLst/>
                <a:rect l="l" t="t" r="r" b="b"/>
                <a:pathLst>
                  <a:path w="89" h="216" extrusionOk="0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>
                <a:off x="3570" y="3745"/>
                <a:ext cx="750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747" h="461" extrusionOk="0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>
                <a:off x="4038" y="3721"/>
                <a:ext cx="96" cy="30"/>
              </a:xfrm>
              <a:custGeom>
                <a:avLst/>
                <a:gdLst/>
                <a:ahLst/>
                <a:cxnLst/>
                <a:rect l="l" t="t" r="r" b="b"/>
                <a:pathLst>
                  <a:path w="96" h="30" extrusionOk="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>
                <a:off x="3911" y="3948"/>
                <a:ext cx="84" cy="53"/>
              </a:xfrm>
              <a:prstGeom prst="ellipse">
                <a:avLst/>
              </a:pr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" name="Google Shape;26;p1"/>
            <p:cNvGrpSpPr/>
            <p:nvPr/>
          </p:nvGrpSpPr>
          <p:grpSpPr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7" name="Google Shape;27;p1"/>
              <p:cNvSpPr/>
              <p:nvPr/>
            </p:nvSpPr>
            <p:spPr>
              <a:xfrm>
                <a:off x="2268" y="3934"/>
                <a:ext cx="638" cy="37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"/>
              <p:cNvSpPr/>
              <p:nvPr/>
            </p:nvSpPr>
            <p:spPr>
              <a:xfrm>
                <a:off x="2314" y="3958"/>
                <a:ext cx="543" cy="332"/>
              </a:xfrm>
              <a:prstGeom prst="ellipse">
                <a:avLst/>
              </a:pr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1"/>
              <p:cNvSpPr/>
              <p:nvPr/>
            </p:nvSpPr>
            <p:spPr>
              <a:xfrm>
                <a:off x="2341" y="3979"/>
                <a:ext cx="501" cy="299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BCE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2368" y="3997"/>
                <a:ext cx="444" cy="258"/>
              </a:xfrm>
              <a:prstGeom prst="ellipse">
                <a:avLst/>
              </a:pr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1"/>
              <p:cNvSpPr/>
              <p:nvPr/>
            </p:nvSpPr>
            <p:spPr>
              <a:xfrm>
                <a:off x="2385" y="4005"/>
                <a:ext cx="413" cy="240"/>
              </a:xfrm>
              <a:prstGeom prst="ellipse">
                <a:avLst/>
              </a:pr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1"/>
              <p:cNvSpPr/>
              <p:nvPr/>
            </p:nvSpPr>
            <p:spPr>
              <a:xfrm>
                <a:off x="2437" y="4026"/>
                <a:ext cx="306" cy="192"/>
              </a:xfrm>
              <a:prstGeom prst="ellipse">
                <a:avLst/>
              </a:pr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1"/>
              <p:cNvSpPr/>
              <p:nvPr/>
            </p:nvSpPr>
            <p:spPr>
              <a:xfrm>
                <a:off x="2476" y="4056"/>
                <a:ext cx="227" cy="135"/>
              </a:xfrm>
              <a:prstGeom prst="ellipse">
                <a:avLst/>
              </a:pr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"/>
              <p:cNvSpPr/>
              <p:nvPr/>
            </p:nvSpPr>
            <p:spPr>
              <a:xfrm>
                <a:off x="2542" y="4097"/>
                <a:ext cx="90" cy="60"/>
              </a:xfrm>
              <a:prstGeom prst="ellipse">
                <a:avLst/>
              </a:pr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"/>
              <p:cNvSpPr/>
              <p:nvPr/>
            </p:nvSpPr>
            <p:spPr>
              <a:xfrm>
                <a:off x="2585" y="3822"/>
                <a:ext cx="449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186" extrusionOk="0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1"/>
              <p:cNvSpPr/>
              <p:nvPr/>
            </p:nvSpPr>
            <p:spPr>
              <a:xfrm>
                <a:off x="2142" y="3852"/>
                <a:ext cx="892" cy="462"/>
              </a:xfrm>
              <a:custGeom>
                <a:avLst/>
                <a:gdLst/>
                <a:ahLst/>
                <a:cxnLst/>
                <a:rect l="l" t="t" r="r" b="b"/>
                <a:pathLst>
                  <a:path w="890" h="462" extrusionOk="0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close/>
                  </a:path>
                </a:pathLst>
              </a:custGeom>
              <a:gradFill>
                <a:gsLst>
                  <a:gs pos="0">
                    <a:srgbClr val="0072C0"/>
                  </a:gs>
                  <a:gs pos="100000">
                    <a:srgbClr val="0088E4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1"/>
              <p:cNvSpPr/>
              <p:nvPr/>
            </p:nvSpPr>
            <p:spPr>
              <a:xfrm>
                <a:off x="2082" y="3828"/>
                <a:ext cx="407" cy="486"/>
              </a:xfrm>
              <a:custGeom>
                <a:avLst/>
                <a:gdLst/>
                <a:ahLst/>
                <a:cxnLst/>
                <a:rect l="l" t="t" r="r" b="b"/>
                <a:pathLst>
                  <a:path w="406" h="486" extrusionOk="0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close/>
                  </a:path>
                </a:pathLst>
              </a:cu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1"/>
              <p:cNvSpPr/>
              <p:nvPr/>
            </p:nvSpPr>
            <p:spPr>
              <a:xfrm>
                <a:off x="2987" y="4044"/>
                <a:ext cx="108" cy="25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252" extrusionOk="0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FBA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"/>
              <p:cNvSpPr/>
              <p:nvPr/>
            </p:nvSpPr>
            <p:spPr>
              <a:xfrm>
                <a:off x="2068" y="3685"/>
                <a:ext cx="835" cy="1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50" extrusionOk="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1"/>
              <p:cNvSpPr/>
              <p:nvPr/>
            </p:nvSpPr>
            <p:spPr>
              <a:xfrm>
                <a:off x="1867" y="3853"/>
                <a:ext cx="171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461" extrusionOk="0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1"/>
              <p:cNvSpPr/>
              <p:nvPr/>
            </p:nvSpPr>
            <p:spPr>
              <a:xfrm>
                <a:off x="2951" y="3751"/>
                <a:ext cx="360" cy="563"/>
              </a:xfrm>
              <a:custGeom>
                <a:avLst/>
                <a:gdLst/>
                <a:ahLst/>
                <a:cxnLst/>
                <a:rect l="l" t="t" r="r" b="b"/>
                <a:pathLst>
                  <a:path w="360" h="563" extrusionOk="0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1"/>
              <p:cNvSpPr/>
              <p:nvPr/>
            </p:nvSpPr>
            <p:spPr>
              <a:xfrm>
                <a:off x="2318" y="3631"/>
                <a:ext cx="1078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25" extrusionOk="0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1"/>
              <p:cNvSpPr/>
              <p:nvPr/>
            </p:nvSpPr>
            <p:spPr>
              <a:xfrm>
                <a:off x="3304" y="4080"/>
                <a:ext cx="98" cy="234"/>
              </a:xfrm>
              <a:custGeom>
                <a:avLst/>
                <a:gdLst/>
                <a:ahLst/>
                <a:cxnLst/>
                <a:rect l="l" t="t" r="r" b="b"/>
                <a:pathLst>
                  <a:path w="98" h="234" extrusionOk="0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1"/>
              <p:cNvSpPr/>
              <p:nvPr/>
            </p:nvSpPr>
            <p:spPr>
              <a:xfrm>
                <a:off x="1776" y="3673"/>
                <a:ext cx="481" cy="641"/>
              </a:xfrm>
              <a:custGeom>
                <a:avLst/>
                <a:gdLst/>
                <a:ahLst/>
                <a:cxnLst/>
                <a:rect l="l" t="t" r="r" b="b"/>
                <a:pathLst>
                  <a:path w="481" h="641" extrusionOk="0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" name="Google Shape;45;p1"/>
            <p:cNvGrpSpPr/>
            <p:nvPr/>
          </p:nvGrpSpPr>
          <p:grpSpPr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6" name="Google Shape;46;p1"/>
              <p:cNvSpPr/>
              <p:nvPr/>
            </p:nvSpPr>
            <p:spPr>
              <a:xfrm>
                <a:off x="4200" y="3402"/>
                <a:ext cx="1201" cy="731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731" extrusionOk="0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1"/>
              <p:cNvSpPr/>
              <p:nvPr/>
            </p:nvSpPr>
            <p:spPr>
              <a:xfrm>
                <a:off x="4128" y="3366"/>
                <a:ext cx="544" cy="737"/>
              </a:xfrm>
              <a:custGeom>
                <a:avLst/>
                <a:gdLst/>
                <a:ahLst/>
                <a:cxnLst/>
                <a:rect l="l" t="t" r="r" b="b"/>
                <a:pathLst>
                  <a:path w="544" h="737" extrusionOk="0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1"/>
              <p:cNvSpPr/>
              <p:nvPr/>
            </p:nvSpPr>
            <p:spPr>
              <a:xfrm>
                <a:off x="4792" y="3360"/>
                <a:ext cx="609" cy="252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2" extrusionOk="0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E8EE4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1"/>
              <p:cNvSpPr/>
              <p:nvPr/>
            </p:nvSpPr>
            <p:spPr>
              <a:xfrm>
                <a:off x="5246" y="4007"/>
                <a:ext cx="72" cy="54"/>
              </a:xfrm>
              <a:custGeom>
                <a:avLst/>
                <a:gdLst/>
                <a:ahLst/>
                <a:cxnLst/>
                <a:rect l="l" t="t" r="r" b="b"/>
                <a:pathLst>
                  <a:path w="72" h="54" extrusionOk="0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1"/>
              <p:cNvSpPr/>
              <p:nvPr/>
            </p:nvSpPr>
            <p:spPr>
              <a:xfrm>
                <a:off x="4505" y="4073"/>
                <a:ext cx="705" cy="108"/>
              </a:xfrm>
              <a:custGeom>
                <a:avLst/>
                <a:gdLst/>
                <a:ahLst/>
                <a:cxnLst/>
                <a:rect l="l" t="t" r="r" b="b"/>
                <a:pathLst>
                  <a:path w="705" h="108" extrusionOk="0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1"/>
              <p:cNvSpPr/>
              <p:nvPr/>
            </p:nvSpPr>
            <p:spPr>
              <a:xfrm>
                <a:off x="5336" y="3654"/>
                <a:ext cx="143" cy="341"/>
              </a:xfrm>
              <a:custGeom>
                <a:avLst/>
                <a:gdLst/>
                <a:ahLst/>
                <a:cxnLst/>
                <a:rect l="l" t="t" r="r" b="b"/>
                <a:pathLst>
                  <a:path w="143" h="341" extrusionOk="0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1"/>
              <p:cNvSpPr/>
              <p:nvPr/>
            </p:nvSpPr>
            <p:spPr>
              <a:xfrm>
                <a:off x="5061" y="3624"/>
                <a:ext cx="83" cy="90"/>
              </a:xfrm>
              <a:custGeom>
                <a:avLst/>
                <a:gdLst/>
                <a:ahLst/>
                <a:cxnLst/>
                <a:rect l="l" t="t" r="r" b="b"/>
                <a:pathLst>
                  <a:path w="83" h="90" extrusionOk="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1"/>
              <p:cNvSpPr/>
              <p:nvPr/>
            </p:nvSpPr>
            <p:spPr>
              <a:xfrm>
                <a:off x="4445" y="3552"/>
                <a:ext cx="717" cy="431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1" extrusionOk="0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1"/>
              <p:cNvSpPr/>
              <p:nvPr/>
            </p:nvSpPr>
            <p:spPr>
              <a:xfrm>
                <a:off x="4349" y="3510"/>
                <a:ext cx="909" cy="533"/>
              </a:xfrm>
              <a:custGeom>
                <a:avLst/>
                <a:gdLst/>
                <a:ahLst/>
                <a:cxnLst/>
                <a:rect l="l" t="t" r="r" b="b"/>
                <a:pathLst>
                  <a:path w="909" h="533" extrusionOk="0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78BE3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1"/>
              <p:cNvSpPr/>
              <p:nvPr/>
            </p:nvSpPr>
            <p:spPr>
              <a:xfrm>
                <a:off x="4564" y="3492"/>
                <a:ext cx="365" cy="66"/>
              </a:xfrm>
              <a:custGeom>
                <a:avLst/>
                <a:gdLst/>
                <a:ahLst/>
                <a:cxnLst/>
                <a:rect l="l" t="t" r="r" b="b"/>
                <a:pathLst>
                  <a:path w="365" h="66" extrusionOk="0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1"/>
              <p:cNvSpPr/>
              <p:nvPr/>
            </p:nvSpPr>
            <p:spPr>
              <a:xfrm>
                <a:off x="4463" y="3558"/>
                <a:ext cx="66" cy="48"/>
              </a:xfrm>
              <a:custGeom>
                <a:avLst/>
                <a:gdLst/>
                <a:ahLst/>
                <a:cxnLst/>
                <a:rect l="l" t="t" r="r" b="b"/>
                <a:pathLst>
                  <a:path w="66" h="48" extrusionOk="0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1"/>
              <p:cNvSpPr/>
              <p:nvPr/>
            </p:nvSpPr>
            <p:spPr>
              <a:xfrm>
                <a:off x="4546" y="3608"/>
                <a:ext cx="518" cy="319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1"/>
              <p:cNvSpPr/>
              <p:nvPr/>
            </p:nvSpPr>
            <p:spPr>
              <a:xfrm>
                <a:off x="4578" y="3630"/>
                <a:ext cx="446" cy="271"/>
              </a:xfrm>
              <a:prstGeom prst="ellipse">
                <a:avLst/>
              </a:pr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1"/>
              <p:cNvSpPr/>
              <p:nvPr/>
            </p:nvSpPr>
            <p:spPr>
              <a:xfrm>
                <a:off x="4610" y="3650"/>
                <a:ext cx="386" cy="233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1"/>
              <p:cNvSpPr/>
              <p:nvPr/>
            </p:nvSpPr>
            <p:spPr>
              <a:xfrm>
                <a:off x="4654" y="3678"/>
                <a:ext cx="298" cy="177"/>
              </a:xfrm>
              <a:prstGeom prst="ellipse">
                <a:avLst/>
              </a:pr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1"/>
              <p:cNvSpPr/>
              <p:nvPr/>
            </p:nvSpPr>
            <p:spPr>
              <a:xfrm>
                <a:off x="4690" y="3698"/>
                <a:ext cx="222" cy="139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"/>
              <p:cNvSpPr/>
              <p:nvPr/>
            </p:nvSpPr>
            <p:spPr>
              <a:xfrm>
                <a:off x="4738" y="3728"/>
                <a:ext cx="126" cy="81"/>
              </a:xfrm>
              <a:prstGeom prst="ellipse">
                <a:avLst/>
              </a:prstGeom>
              <a:gradFill>
                <a:gsLst>
                  <a:gs pos="0">
                    <a:srgbClr val="0083DB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" name="Google Shape;63;p1"/>
            <p:cNvGrpSpPr/>
            <p:nvPr/>
          </p:nvGrpSpPr>
          <p:grpSpPr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64" name="Google Shape;64;p1"/>
              <p:cNvSpPr/>
              <p:nvPr/>
            </p:nvSpPr>
            <p:spPr>
              <a:xfrm>
                <a:off x="5280" y="3186"/>
                <a:ext cx="383" cy="9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96" extrusionOk="0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1"/>
              <p:cNvSpPr/>
              <p:nvPr/>
            </p:nvSpPr>
            <p:spPr>
              <a:xfrm>
                <a:off x="5315" y="3024"/>
                <a:ext cx="258" cy="54"/>
              </a:xfrm>
              <a:custGeom>
                <a:avLst/>
                <a:gdLst/>
                <a:ahLst/>
                <a:cxnLst/>
                <a:rect l="l" t="t" r="r" b="b"/>
                <a:pathLst>
                  <a:path w="258" h="54" extrusionOk="0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1"/>
              <p:cNvSpPr/>
              <p:nvPr/>
            </p:nvSpPr>
            <p:spPr>
              <a:xfrm>
                <a:off x="5645" y="3066"/>
                <a:ext cx="60" cy="156"/>
              </a:xfrm>
              <a:custGeom>
                <a:avLst/>
                <a:gdLst/>
                <a:ahLst/>
                <a:cxnLst/>
                <a:rect l="l" t="t" r="r" b="b"/>
                <a:pathLst>
                  <a:path w="60" h="156" extrusionOk="0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"/>
              <p:cNvSpPr/>
              <p:nvPr/>
            </p:nvSpPr>
            <p:spPr>
              <a:xfrm>
                <a:off x="5375" y="3246"/>
                <a:ext cx="192" cy="1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8" extrusionOk="0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"/>
              <p:cNvSpPr/>
              <p:nvPr/>
            </p:nvSpPr>
            <p:spPr>
              <a:xfrm>
                <a:off x="5304" y="3042"/>
                <a:ext cx="161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86" extrusionOk="0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>
                <a:gsLst>
                  <a:gs pos="0">
                    <a:srgbClr val="0068A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"/>
              <p:cNvSpPr/>
              <p:nvPr/>
            </p:nvSpPr>
            <p:spPr>
              <a:xfrm>
                <a:off x="5489" y="3042"/>
                <a:ext cx="186" cy="210"/>
              </a:xfrm>
              <a:custGeom>
                <a:avLst/>
                <a:gdLst/>
                <a:ahLst/>
                <a:cxnLst/>
                <a:rect l="l" t="t" r="r" b="b"/>
                <a:pathLst>
                  <a:path w="185" h="210" extrusionOk="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>
                <a:gsLst>
                  <a:gs pos="0">
                    <a:srgbClr val="0068A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"/>
              <p:cNvSpPr/>
              <p:nvPr/>
            </p:nvSpPr>
            <p:spPr>
              <a:xfrm>
                <a:off x="5345" y="3058"/>
                <a:ext cx="299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186" extrusionOk="0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1" name="Google Shape;71;p1"/>
              <p:cNvGrpSpPr/>
              <p:nvPr/>
            </p:nvGrpSpPr>
            <p:grpSpPr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72" name="Google Shape;72;p1"/>
                <p:cNvSpPr/>
                <p:nvPr/>
              </p:nvSpPr>
              <p:spPr>
                <a:xfrm>
                  <a:off x="5381" y="3085"/>
                  <a:ext cx="227" cy="132"/>
                </a:xfrm>
                <a:prstGeom prst="ellipse">
                  <a:avLst/>
                </a:prstGeom>
                <a:gradFill>
                  <a:gsLst>
                    <a:gs pos="0">
                      <a:srgbClr val="0068AE"/>
                    </a:gs>
                    <a:gs pos="100000">
                      <a:srgbClr val="0088E4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" name="Google Shape;73;p1"/>
                <p:cNvSpPr/>
                <p:nvPr/>
              </p:nvSpPr>
              <p:spPr>
                <a:xfrm>
                  <a:off x="5403" y="3099"/>
                  <a:ext cx="182" cy="102"/>
                </a:xfrm>
                <a:prstGeom prst="ellipse">
                  <a:avLst/>
                </a:prstGeom>
                <a:gradFill>
                  <a:gsLst>
                    <a:gs pos="0">
                      <a:srgbClr val="0088E4"/>
                    </a:gs>
                    <a:gs pos="100000">
                      <a:srgbClr val="0068AE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" name="Google Shape;74;p1"/>
                <p:cNvSpPr/>
                <p:nvPr/>
              </p:nvSpPr>
              <p:spPr>
                <a:xfrm>
                  <a:off x="5431" y="3109"/>
                  <a:ext cx="125" cy="82"/>
                </a:xfrm>
                <a:prstGeom prst="ellipse">
                  <a:avLst/>
                </a:prstGeom>
                <a:gradFill>
                  <a:gsLst>
                    <a:gs pos="0">
                      <a:srgbClr val="0068AE"/>
                    </a:gs>
                    <a:gs pos="100000">
                      <a:srgbClr val="0088E4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" name="Google Shape;75;p1"/>
                <p:cNvSpPr/>
                <p:nvPr/>
              </p:nvSpPr>
              <p:spPr>
                <a:xfrm>
                  <a:off x="5458" y="3125"/>
                  <a:ext cx="73" cy="47"/>
                </a:xfrm>
                <a:prstGeom prst="ellipse">
                  <a:avLst/>
                </a:prstGeom>
                <a:gradFill>
                  <a:gsLst>
                    <a:gs pos="0">
                      <a:srgbClr val="0088E4"/>
                    </a:gs>
                    <a:gs pos="100000">
                      <a:srgbClr val="0068AE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76" name="Google Shape;76;p1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8012" cy="143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8012" cy="452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391160" algn="l" rtl="0"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spcBef>
                <a:spcPts val="700"/>
              </a:spcBef>
              <a:spcAft>
                <a:spcPts val="0"/>
              </a:spcAft>
              <a:buClr>
                <a:srgbClr val="CCECFF"/>
              </a:buClr>
              <a:buSzPts val="1400"/>
              <a:buFont typeface="Noto Sans Symbols"/>
              <a:buChar char="●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600"/>
              </a:spcBef>
              <a:spcAft>
                <a:spcPts val="0"/>
              </a:spcAft>
              <a:buClr>
                <a:srgbClr val="0088E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21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1000"/>
              <a:buFont typeface="Noto Sans Symbols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500"/>
              </a:spcBef>
              <a:spcAft>
                <a:spcPts val="0"/>
              </a:spcAft>
              <a:buClr>
                <a:srgbClr val="AFE1F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4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AE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3"/>
          <p:cNvGrpSpPr/>
          <p:nvPr/>
        </p:nvGrpSpPr>
        <p:grpSpPr>
          <a:xfrm>
            <a:off x="3175" y="4267200"/>
            <a:ext cx="9140825" cy="2590799"/>
            <a:chOff x="2" y="2688"/>
            <a:chExt cx="5758" cy="1632"/>
          </a:xfrm>
        </p:grpSpPr>
        <p:sp>
          <p:nvSpPr>
            <p:cNvPr id="152" name="Google Shape;152;p13"/>
            <p:cNvSpPr/>
            <p:nvPr/>
          </p:nvSpPr>
          <p:spPr>
            <a:xfrm>
              <a:off x="2" y="2688"/>
              <a:ext cx="5758" cy="1632"/>
            </a:xfrm>
            <a:custGeom>
              <a:avLst/>
              <a:gdLst/>
              <a:ahLst/>
              <a:cxnLst/>
              <a:rect l="l" t="t" r="r" b="b"/>
              <a:pathLst>
                <a:path w="5740" h="4316" extrusionOk="0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>
              <a:gsLst>
                <a:gs pos="0">
                  <a:srgbClr val="0068AE"/>
                </a:gs>
                <a:gs pos="100000">
                  <a:srgbClr val="0088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3" name="Google Shape;153;p13"/>
            <p:cNvGrpSpPr/>
            <p:nvPr/>
          </p:nvGrpSpPr>
          <p:grpSpPr>
            <a:xfrm>
              <a:off x="3528" y="3715"/>
              <a:ext cx="792" cy="521"/>
              <a:chOff x="3528" y="3715"/>
              <a:chExt cx="792" cy="521"/>
            </a:xfrm>
          </p:grpSpPr>
          <p:sp>
            <p:nvSpPr>
              <p:cNvPr id="154" name="Google Shape;154;p13"/>
              <p:cNvSpPr/>
              <p:nvPr/>
            </p:nvSpPr>
            <p:spPr>
              <a:xfrm>
                <a:off x="3687" y="3810"/>
                <a:ext cx="532" cy="32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BCE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3"/>
              <p:cNvSpPr/>
              <p:nvPr/>
            </p:nvSpPr>
            <p:spPr>
              <a:xfrm>
                <a:off x="3727" y="3840"/>
                <a:ext cx="452" cy="275"/>
              </a:xfrm>
              <a:prstGeom prst="ellipse">
                <a:avLst/>
              </a:pr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3"/>
              <p:cNvSpPr/>
              <p:nvPr/>
            </p:nvSpPr>
            <p:spPr>
              <a:xfrm>
                <a:off x="3783" y="3872"/>
                <a:ext cx="344" cy="20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3"/>
              <p:cNvSpPr/>
              <p:nvPr/>
            </p:nvSpPr>
            <p:spPr>
              <a:xfrm>
                <a:off x="3823" y="3896"/>
                <a:ext cx="262" cy="159"/>
              </a:xfrm>
              <a:prstGeom prst="ellipse">
                <a:avLst/>
              </a:prstGeom>
              <a:gradFill>
                <a:gsLst>
                  <a:gs pos="0">
                    <a:srgbClr val="0083DB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3"/>
              <p:cNvSpPr/>
              <p:nvPr/>
            </p:nvSpPr>
            <p:spPr>
              <a:xfrm>
                <a:off x="3857" y="3922"/>
                <a:ext cx="192" cy="10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3"/>
              <p:cNvSpPr/>
              <p:nvPr/>
            </p:nvSpPr>
            <p:spPr>
              <a:xfrm>
                <a:off x="3576" y="3715"/>
                <a:ext cx="383" cy="161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61" extrusionOk="0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3696" y="4170"/>
                <a:ext cx="444" cy="6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66" extrusionOk="0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2C0"/>
                  </a:gs>
                </a:gsLst>
                <a:lin ang="81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3528" y="3906"/>
                <a:ext cx="89" cy="216"/>
              </a:xfrm>
              <a:custGeom>
                <a:avLst/>
                <a:gdLst/>
                <a:ahLst/>
                <a:cxnLst/>
                <a:rect l="l" t="t" r="r" b="b"/>
                <a:pathLst>
                  <a:path w="89" h="216" extrusionOk="0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3"/>
              <p:cNvSpPr/>
              <p:nvPr/>
            </p:nvSpPr>
            <p:spPr>
              <a:xfrm>
                <a:off x="3570" y="3745"/>
                <a:ext cx="750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747" h="461" extrusionOk="0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3"/>
              <p:cNvSpPr/>
              <p:nvPr/>
            </p:nvSpPr>
            <p:spPr>
              <a:xfrm>
                <a:off x="4038" y="3721"/>
                <a:ext cx="96" cy="30"/>
              </a:xfrm>
              <a:custGeom>
                <a:avLst/>
                <a:gdLst/>
                <a:ahLst/>
                <a:cxnLst/>
                <a:rect l="l" t="t" r="r" b="b"/>
                <a:pathLst>
                  <a:path w="96" h="30" extrusionOk="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3911" y="3948"/>
                <a:ext cx="84" cy="53"/>
              </a:xfrm>
              <a:prstGeom prst="ellipse">
                <a:avLst/>
              </a:pr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5" name="Google Shape;165;p13"/>
            <p:cNvGrpSpPr/>
            <p:nvPr/>
          </p:nvGrpSpPr>
          <p:grpSpPr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66" name="Google Shape;166;p13"/>
              <p:cNvSpPr/>
              <p:nvPr/>
            </p:nvSpPr>
            <p:spPr>
              <a:xfrm>
                <a:off x="2268" y="3934"/>
                <a:ext cx="638" cy="377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3"/>
              <p:cNvSpPr/>
              <p:nvPr/>
            </p:nvSpPr>
            <p:spPr>
              <a:xfrm>
                <a:off x="2314" y="3958"/>
                <a:ext cx="543" cy="332"/>
              </a:xfrm>
              <a:prstGeom prst="ellipse">
                <a:avLst/>
              </a:pr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3"/>
              <p:cNvSpPr/>
              <p:nvPr/>
            </p:nvSpPr>
            <p:spPr>
              <a:xfrm>
                <a:off x="2341" y="3979"/>
                <a:ext cx="501" cy="299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BCE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2368" y="3997"/>
                <a:ext cx="444" cy="258"/>
              </a:xfrm>
              <a:prstGeom prst="ellipse">
                <a:avLst/>
              </a:pr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3"/>
              <p:cNvSpPr/>
              <p:nvPr/>
            </p:nvSpPr>
            <p:spPr>
              <a:xfrm>
                <a:off x="2385" y="4005"/>
                <a:ext cx="413" cy="240"/>
              </a:xfrm>
              <a:prstGeom prst="ellipse">
                <a:avLst/>
              </a:pr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3"/>
              <p:cNvSpPr/>
              <p:nvPr/>
            </p:nvSpPr>
            <p:spPr>
              <a:xfrm>
                <a:off x="2437" y="4026"/>
                <a:ext cx="306" cy="192"/>
              </a:xfrm>
              <a:prstGeom prst="ellipse">
                <a:avLst/>
              </a:prstGeom>
              <a:gradFill>
                <a:gsLst>
                  <a:gs pos="0">
                    <a:srgbClr val="0077C7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3"/>
              <p:cNvSpPr/>
              <p:nvPr/>
            </p:nvSpPr>
            <p:spPr>
              <a:xfrm>
                <a:off x="2476" y="4056"/>
                <a:ext cx="227" cy="135"/>
              </a:xfrm>
              <a:prstGeom prst="ellipse">
                <a:avLst/>
              </a:pr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3"/>
              <p:cNvSpPr/>
              <p:nvPr/>
            </p:nvSpPr>
            <p:spPr>
              <a:xfrm>
                <a:off x="2542" y="4097"/>
                <a:ext cx="90" cy="60"/>
              </a:xfrm>
              <a:prstGeom prst="ellipse">
                <a:avLst/>
              </a:pr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>
                <a:off x="2585" y="3822"/>
                <a:ext cx="449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448" h="186" extrusionOk="0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3"/>
              <p:cNvSpPr/>
              <p:nvPr/>
            </p:nvSpPr>
            <p:spPr>
              <a:xfrm>
                <a:off x="2142" y="3852"/>
                <a:ext cx="892" cy="462"/>
              </a:xfrm>
              <a:custGeom>
                <a:avLst/>
                <a:gdLst/>
                <a:ahLst/>
                <a:cxnLst/>
                <a:rect l="l" t="t" r="r" b="b"/>
                <a:pathLst>
                  <a:path w="890" h="462" extrusionOk="0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close/>
                  </a:path>
                </a:pathLst>
              </a:custGeom>
              <a:gradFill>
                <a:gsLst>
                  <a:gs pos="0">
                    <a:srgbClr val="0072C0"/>
                  </a:gs>
                  <a:gs pos="100000">
                    <a:srgbClr val="0088E4"/>
                  </a:gs>
                </a:gsLst>
                <a:lin ang="135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3"/>
              <p:cNvSpPr/>
              <p:nvPr/>
            </p:nvSpPr>
            <p:spPr>
              <a:xfrm>
                <a:off x="2082" y="3828"/>
                <a:ext cx="407" cy="486"/>
              </a:xfrm>
              <a:custGeom>
                <a:avLst/>
                <a:gdLst/>
                <a:ahLst/>
                <a:cxnLst/>
                <a:rect l="l" t="t" r="r" b="b"/>
                <a:pathLst>
                  <a:path w="406" h="486" extrusionOk="0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close/>
                  </a:path>
                </a:pathLst>
              </a:custGeom>
              <a:gradFill>
                <a:gsLst>
                  <a:gs pos="0">
                    <a:srgbClr val="007BCE"/>
                  </a:gs>
                  <a:gs pos="100000">
                    <a:srgbClr val="0088E4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3"/>
              <p:cNvSpPr/>
              <p:nvPr/>
            </p:nvSpPr>
            <p:spPr>
              <a:xfrm>
                <a:off x="2987" y="4044"/>
                <a:ext cx="108" cy="25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252" extrusionOk="0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FBA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3"/>
              <p:cNvSpPr/>
              <p:nvPr/>
            </p:nvSpPr>
            <p:spPr>
              <a:xfrm>
                <a:off x="2068" y="3685"/>
                <a:ext cx="835" cy="1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50" extrusionOk="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3"/>
              <p:cNvSpPr/>
              <p:nvPr/>
            </p:nvSpPr>
            <p:spPr>
              <a:xfrm>
                <a:off x="1867" y="3853"/>
                <a:ext cx="171" cy="46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461" extrusionOk="0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3"/>
              <p:cNvSpPr/>
              <p:nvPr/>
            </p:nvSpPr>
            <p:spPr>
              <a:xfrm>
                <a:off x="2951" y="3751"/>
                <a:ext cx="360" cy="563"/>
              </a:xfrm>
              <a:custGeom>
                <a:avLst/>
                <a:gdLst/>
                <a:ahLst/>
                <a:cxnLst/>
                <a:rect l="l" t="t" r="r" b="b"/>
                <a:pathLst>
                  <a:path w="360" h="563" extrusionOk="0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3"/>
              <p:cNvSpPr/>
              <p:nvPr/>
            </p:nvSpPr>
            <p:spPr>
              <a:xfrm>
                <a:off x="2318" y="3631"/>
                <a:ext cx="1078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25" extrusionOk="0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3"/>
              <p:cNvSpPr/>
              <p:nvPr/>
            </p:nvSpPr>
            <p:spPr>
              <a:xfrm>
                <a:off x="3304" y="4080"/>
                <a:ext cx="98" cy="234"/>
              </a:xfrm>
              <a:custGeom>
                <a:avLst/>
                <a:gdLst/>
                <a:ahLst/>
                <a:cxnLst/>
                <a:rect l="l" t="t" r="r" b="b"/>
                <a:pathLst>
                  <a:path w="98" h="234" extrusionOk="0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7C7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3"/>
              <p:cNvSpPr/>
              <p:nvPr/>
            </p:nvSpPr>
            <p:spPr>
              <a:xfrm>
                <a:off x="1776" y="3673"/>
                <a:ext cx="481" cy="641"/>
              </a:xfrm>
              <a:custGeom>
                <a:avLst/>
                <a:gdLst/>
                <a:ahLst/>
                <a:cxnLst/>
                <a:rect l="l" t="t" r="r" b="b"/>
                <a:pathLst>
                  <a:path w="481" h="641" extrusionOk="0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" name="Google Shape;184;p13"/>
            <p:cNvGrpSpPr/>
            <p:nvPr/>
          </p:nvGrpSpPr>
          <p:grpSpPr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85" name="Google Shape;185;p13"/>
              <p:cNvSpPr/>
              <p:nvPr/>
            </p:nvSpPr>
            <p:spPr>
              <a:xfrm>
                <a:off x="4200" y="3402"/>
                <a:ext cx="1201" cy="731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731" extrusionOk="0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3"/>
              <p:cNvSpPr/>
              <p:nvPr/>
            </p:nvSpPr>
            <p:spPr>
              <a:xfrm>
                <a:off x="4128" y="3366"/>
                <a:ext cx="544" cy="737"/>
              </a:xfrm>
              <a:custGeom>
                <a:avLst/>
                <a:gdLst/>
                <a:ahLst/>
                <a:cxnLst/>
                <a:rect l="l" t="t" r="r" b="b"/>
                <a:pathLst>
                  <a:path w="544" h="737" extrusionOk="0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3"/>
              <p:cNvSpPr/>
              <p:nvPr/>
            </p:nvSpPr>
            <p:spPr>
              <a:xfrm>
                <a:off x="4792" y="3360"/>
                <a:ext cx="609" cy="252"/>
              </a:xfrm>
              <a:custGeom>
                <a:avLst/>
                <a:gdLst/>
                <a:ahLst/>
                <a:cxnLst/>
                <a:rect l="l" t="t" r="r" b="b"/>
                <a:pathLst>
                  <a:path w="609" h="252" extrusionOk="0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E8EE4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3"/>
              <p:cNvSpPr/>
              <p:nvPr/>
            </p:nvSpPr>
            <p:spPr>
              <a:xfrm>
                <a:off x="5246" y="4007"/>
                <a:ext cx="72" cy="54"/>
              </a:xfrm>
              <a:custGeom>
                <a:avLst/>
                <a:gdLst/>
                <a:ahLst/>
                <a:cxnLst/>
                <a:rect l="l" t="t" r="r" b="b"/>
                <a:pathLst>
                  <a:path w="72" h="54" extrusionOk="0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3"/>
              <p:cNvSpPr/>
              <p:nvPr/>
            </p:nvSpPr>
            <p:spPr>
              <a:xfrm>
                <a:off x="4505" y="4073"/>
                <a:ext cx="705" cy="108"/>
              </a:xfrm>
              <a:custGeom>
                <a:avLst/>
                <a:gdLst/>
                <a:ahLst/>
                <a:cxnLst/>
                <a:rect l="l" t="t" r="r" b="b"/>
                <a:pathLst>
                  <a:path w="705" h="108" extrusionOk="0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3"/>
              <p:cNvSpPr/>
              <p:nvPr/>
            </p:nvSpPr>
            <p:spPr>
              <a:xfrm>
                <a:off x="5336" y="3654"/>
                <a:ext cx="143" cy="341"/>
              </a:xfrm>
              <a:custGeom>
                <a:avLst/>
                <a:gdLst/>
                <a:ahLst/>
                <a:cxnLst/>
                <a:rect l="l" t="t" r="r" b="b"/>
                <a:pathLst>
                  <a:path w="143" h="341" extrusionOk="0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5061" y="3624"/>
                <a:ext cx="83" cy="90"/>
              </a:xfrm>
              <a:custGeom>
                <a:avLst/>
                <a:gdLst/>
                <a:ahLst/>
                <a:cxnLst/>
                <a:rect l="l" t="t" r="r" b="b"/>
                <a:pathLst>
                  <a:path w="83" h="90" extrusionOk="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3"/>
              <p:cNvSpPr/>
              <p:nvPr/>
            </p:nvSpPr>
            <p:spPr>
              <a:xfrm>
                <a:off x="4445" y="3552"/>
                <a:ext cx="717" cy="431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1" extrusionOk="0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rgbClr val="0088E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3"/>
              <p:cNvSpPr/>
              <p:nvPr/>
            </p:nvSpPr>
            <p:spPr>
              <a:xfrm>
                <a:off x="4349" y="3510"/>
                <a:ext cx="909" cy="533"/>
              </a:xfrm>
              <a:custGeom>
                <a:avLst/>
                <a:gdLst/>
                <a:ahLst/>
                <a:cxnLst/>
                <a:rect l="l" t="t" r="r" b="b"/>
                <a:pathLst>
                  <a:path w="909" h="533" extrusionOk="0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78BE3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3"/>
              <p:cNvSpPr/>
              <p:nvPr/>
            </p:nvSpPr>
            <p:spPr>
              <a:xfrm>
                <a:off x="4564" y="3492"/>
                <a:ext cx="365" cy="66"/>
              </a:xfrm>
              <a:custGeom>
                <a:avLst/>
                <a:gdLst/>
                <a:ahLst/>
                <a:cxnLst/>
                <a:rect l="l" t="t" r="r" b="b"/>
                <a:pathLst>
                  <a:path w="365" h="66" extrusionOk="0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3"/>
              <p:cNvSpPr/>
              <p:nvPr/>
            </p:nvSpPr>
            <p:spPr>
              <a:xfrm>
                <a:off x="4463" y="3558"/>
                <a:ext cx="66" cy="48"/>
              </a:xfrm>
              <a:custGeom>
                <a:avLst/>
                <a:gdLst/>
                <a:ahLst/>
                <a:cxnLst/>
                <a:rect l="l" t="t" r="r" b="b"/>
                <a:pathLst>
                  <a:path w="66" h="48" extrusionOk="0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close/>
                  </a:path>
                </a:pathLst>
              </a:cu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3"/>
              <p:cNvSpPr/>
              <p:nvPr/>
            </p:nvSpPr>
            <p:spPr>
              <a:xfrm>
                <a:off x="4546" y="3608"/>
                <a:ext cx="518" cy="319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3"/>
              <p:cNvSpPr/>
              <p:nvPr/>
            </p:nvSpPr>
            <p:spPr>
              <a:xfrm>
                <a:off x="4578" y="3630"/>
                <a:ext cx="446" cy="271"/>
              </a:xfrm>
              <a:prstGeom prst="ellipse">
                <a:avLst/>
              </a:prstGeom>
              <a:gradFill>
                <a:gsLst>
                  <a:gs pos="0">
                    <a:srgbClr val="078BE3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13"/>
              <p:cNvSpPr/>
              <p:nvPr/>
            </p:nvSpPr>
            <p:spPr>
              <a:xfrm>
                <a:off x="4610" y="3650"/>
                <a:ext cx="386" cy="233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3"/>
              <p:cNvSpPr/>
              <p:nvPr/>
            </p:nvSpPr>
            <p:spPr>
              <a:xfrm>
                <a:off x="4654" y="3678"/>
                <a:ext cx="298" cy="177"/>
              </a:xfrm>
              <a:prstGeom prst="ellipse">
                <a:avLst/>
              </a:prstGeom>
              <a:gradFill>
                <a:gsLst>
                  <a:gs pos="0">
                    <a:srgbClr val="007FD5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3"/>
              <p:cNvSpPr/>
              <p:nvPr/>
            </p:nvSpPr>
            <p:spPr>
              <a:xfrm>
                <a:off x="4690" y="3698"/>
                <a:ext cx="222" cy="139"/>
              </a:xfrm>
              <a:prstGeom prst="ellipse">
                <a:avLst/>
              </a:prstGeom>
              <a:gradFill>
                <a:gsLst>
                  <a:gs pos="0">
                    <a:srgbClr val="0088E4"/>
                  </a:gs>
                  <a:gs pos="100000">
                    <a:srgbClr val="007FD5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3"/>
              <p:cNvSpPr/>
              <p:nvPr/>
            </p:nvSpPr>
            <p:spPr>
              <a:xfrm>
                <a:off x="4738" y="3728"/>
                <a:ext cx="126" cy="81"/>
              </a:xfrm>
              <a:prstGeom prst="ellipse">
                <a:avLst/>
              </a:prstGeom>
              <a:gradFill>
                <a:gsLst>
                  <a:gs pos="0">
                    <a:srgbClr val="0083DB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2" name="Google Shape;202;p13"/>
            <p:cNvGrpSpPr/>
            <p:nvPr/>
          </p:nvGrpSpPr>
          <p:grpSpPr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03" name="Google Shape;203;p13"/>
              <p:cNvSpPr/>
              <p:nvPr/>
            </p:nvSpPr>
            <p:spPr>
              <a:xfrm>
                <a:off x="5280" y="3186"/>
                <a:ext cx="383" cy="9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96" extrusionOk="0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13"/>
              <p:cNvSpPr/>
              <p:nvPr/>
            </p:nvSpPr>
            <p:spPr>
              <a:xfrm>
                <a:off x="5315" y="3024"/>
                <a:ext cx="258" cy="54"/>
              </a:xfrm>
              <a:custGeom>
                <a:avLst/>
                <a:gdLst/>
                <a:ahLst/>
                <a:cxnLst/>
                <a:rect l="l" t="t" r="r" b="b"/>
                <a:pathLst>
                  <a:path w="258" h="54" extrusionOk="0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3"/>
              <p:cNvSpPr/>
              <p:nvPr/>
            </p:nvSpPr>
            <p:spPr>
              <a:xfrm>
                <a:off x="5645" y="3066"/>
                <a:ext cx="60" cy="156"/>
              </a:xfrm>
              <a:custGeom>
                <a:avLst/>
                <a:gdLst/>
                <a:ahLst/>
                <a:cxnLst/>
                <a:rect l="l" t="t" r="r" b="b"/>
                <a:pathLst>
                  <a:path w="60" h="156" extrusionOk="0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13"/>
              <p:cNvSpPr/>
              <p:nvPr/>
            </p:nvSpPr>
            <p:spPr>
              <a:xfrm>
                <a:off x="5375" y="3246"/>
                <a:ext cx="192" cy="1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8" extrusionOk="0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3"/>
              <p:cNvSpPr/>
              <p:nvPr/>
            </p:nvSpPr>
            <p:spPr>
              <a:xfrm>
                <a:off x="5304" y="3042"/>
                <a:ext cx="161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161" h="186" extrusionOk="0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>
                <a:gsLst>
                  <a:gs pos="0">
                    <a:srgbClr val="0068A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13"/>
              <p:cNvSpPr/>
              <p:nvPr/>
            </p:nvSpPr>
            <p:spPr>
              <a:xfrm>
                <a:off x="5489" y="3042"/>
                <a:ext cx="186" cy="210"/>
              </a:xfrm>
              <a:custGeom>
                <a:avLst/>
                <a:gdLst/>
                <a:ahLst/>
                <a:cxnLst/>
                <a:rect l="l" t="t" r="r" b="b"/>
                <a:pathLst>
                  <a:path w="185" h="210" extrusionOk="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>
                <a:gsLst>
                  <a:gs pos="0">
                    <a:srgbClr val="0068AE"/>
                  </a:gs>
                  <a:gs pos="100000">
                    <a:srgbClr val="0088E4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13"/>
              <p:cNvSpPr/>
              <p:nvPr/>
            </p:nvSpPr>
            <p:spPr>
              <a:xfrm>
                <a:off x="5345" y="3058"/>
                <a:ext cx="299" cy="18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186" extrusionOk="0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>
                <a:gsLst>
                  <a:gs pos="0">
                    <a:srgbClr val="0088E4"/>
                  </a:gs>
                  <a:gs pos="100000">
                    <a:srgbClr val="0068AE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0" name="Google Shape;210;p13"/>
              <p:cNvGrpSpPr/>
              <p:nvPr/>
            </p:nvGrpSpPr>
            <p:grpSpPr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11" name="Google Shape;211;p13"/>
                <p:cNvSpPr/>
                <p:nvPr/>
              </p:nvSpPr>
              <p:spPr>
                <a:xfrm>
                  <a:off x="5381" y="3085"/>
                  <a:ext cx="227" cy="132"/>
                </a:xfrm>
                <a:prstGeom prst="ellipse">
                  <a:avLst/>
                </a:prstGeom>
                <a:gradFill>
                  <a:gsLst>
                    <a:gs pos="0">
                      <a:srgbClr val="0068AE"/>
                    </a:gs>
                    <a:gs pos="100000">
                      <a:srgbClr val="0088E4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2" name="Google Shape;212;p13"/>
                <p:cNvSpPr/>
                <p:nvPr/>
              </p:nvSpPr>
              <p:spPr>
                <a:xfrm>
                  <a:off x="5403" y="3099"/>
                  <a:ext cx="182" cy="102"/>
                </a:xfrm>
                <a:prstGeom prst="ellipse">
                  <a:avLst/>
                </a:prstGeom>
                <a:gradFill>
                  <a:gsLst>
                    <a:gs pos="0">
                      <a:srgbClr val="0088E4"/>
                    </a:gs>
                    <a:gs pos="100000">
                      <a:srgbClr val="0068AE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3" name="Google Shape;213;p13"/>
                <p:cNvSpPr/>
                <p:nvPr/>
              </p:nvSpPr>
              <p:spPr>
                <a:xfrm>
                  <a:off x="5431" y="3109"/>
                  <a:ext cx="125" cy="82"/>
                </a:xfrm>
                <a:prstGeom prst="ellipse">
                  <a:avLst/>
                </a:prstGeom>
                <a:gradFill>
                  <a:gsLst>
                    <a:gs pos="0">
                      <a:srgbClr val="0068AE"/>
                    </a:gs>
                    <a:gs pos="100000">
                      <a:srgbClr val="0088E4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" name="Google Shape;214;p13"/>
                <p:cNvSpPr/>
                <p:nvPr/>
              </p:nvSpPr>
              <p:spPr>
                <a:xfrm>
                  <a:off x="5458" y="3125"/>
                  <a:ext cx="73" cy="47"/>
                </a:xfrm>
                <a:prstGeom prst="ellipse">
                  <a:avLst/>
                </a:prstGeom>
                <a:gradFill>
                  <a:gsLst>
                    <a:gs pos="0">
                      <a:srgbClr val="0088E4"/>
                    </a:gs>
                    <a:gs pos="100000">
                      <a:srgbClr val="0068AE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15" name="Google Shape;215;p13"/>
          <p:cNvSpPr txBox="1">
            <a:spLocks noGrp="1"/>
          </p:cNvSpPr>
          <p:nvPr>
            <p:ph type="title"/>
          </p:nvPr>
        </p:nvSpPr>
        <p:spPr>
          <a:xfrm>
            <a:off x="685800" y="1692275"/>
            <a:ext cx="7770812" cy="173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1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4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2012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  <a:defRPr sz="14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"/>
          <p:cNvSpPr txBox="1"/>
          <p:nvPr/>
        </p:nvSpPr>
        <p:spPr>
          <a:xfrm>
            <a:off x="6553200" y="6245225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t>1</a:t>
            </a:fld>
            <a:endParaRPr/>
          </a:p>
        </p:txBody>
      </p:sp>
      <p:sp>
        <p:nvSpPr>
          <p:cNvPr id="294" name="Google Shape;294;p25"/>
          <p:cNvSpPr txBox="1">
            <a:spLocks noGrp="1"/>
          </p:cNvSpPr>
          <p:nvPr>
            <p:ph type="title"/>
          </p:nvPr>
        </p:nvSpPr>
        <p:spPr>
          <a:xfrm>
            <a:off x="395287" y="490537"/>
            <a:ext cx="8291512" cy="558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-US" sz="8000" b="0" i="0" u="none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Терроризм</a:t>
            </a:r>
            <a:r>
              <a:rPr lang="en-US" sz="8000" b="0" i="0" u="none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- </a:t>
            </a:r>
            <a:r>
              <a:rPr lang="en-US" sz="8000" b="0" i="0" u="none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угроза</a:t>
            </a:r>
            <a:r>
              <a:rPr lang="en-US" sz="8000" b="0" i="0" u="none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8000" b="0" i="0" u="none" dirty="0" err="1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общес</a:t>
            </a:r>
            <a:r>
              <a:rPr lang="ru-RU" sz="8000" b="0" i="0" u="none" dirty="0" err="1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тва</a:t>
            </a:r>
            <a:endParaRPr dirty="0"/>
          </a:p>
        </p:txBody>
      </p:sp>
      <p:sp>
        <p:nvSpPr>
          <p:cNvPr id="295" name="Google Shape;295;p25"/>
          <p:cNvSpPr txBox="1"/>
          <p:nvPr/>
        </p:nvSpPr>
        <p:spPr>
          <a:xfrm>
            <a:off x="1079500" y="4794250"/>
            <a:ext cx="818038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"/>
          <p:cNvSpPr txBox="1"/>
          <p:nvPr/>
        </p:nvSpPr>
        <p:spPr>
          <a:xfrm>
            <a:off x="250825" y="260350"/>
            <a:ext cx="8642350" cy="610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23862" marR="0" lvl="0" indent="-3413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Цели: </a:t>
            </a:r>
            <a:endParaRPr/>
          </a:p>
          <a:p>
            <a:pPr marL="423862" marR="0" lvl="0" indent="-341312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CCECFF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1) объяснить сущность терроризма, его типы и цели; </a:t>
            </a:r>
            <a:b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совершенствовать знания о терроризме; </a:t>
            </a:r>
            <a:b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основы безопасности в ЧС; </a:t>
            </a:r>
            <a:b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формировать общественного сознания и гражданскую позицию подрастающего поколения. </a:t>
            </a:r>
            <a:endParaRPr/>
          </a:p>
          <a:p>
            <a:pPr marL="423862" marR="0" lvl="0" indent="-341312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2) определить, почему терроризм стал обыденным явлением российской действительности;</a:t>
            </a:r>
            <a:endParaRPr/>
          </a:p>
          <a:p>
            <a:pPr marL="423862" marR="0" lvl="0" indent="-341312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3) способствовать воспитанию в детях толерантного отношения друг к другу и формировать  умение жить в мире с другими людьми;</a:t>
            </a:r>
            <a:endParaRPr/>
          </a:p>
          <a:p>
            <a:pPr marL="423862" marR="0" lvl="0" indent="-341312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4) развивать самостоятельность суждений учащихся.</a:t>
            </a:r>
            <a:endParaRPr/>
          </a:p>
          <a:p>
            <a:pPr marL="423862" marR="0" lvl="0" indent="-341312" algn="just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none">
              <a:solidFill>
                <a:srgbClr val="CCEC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23862" marR="0" lvl="0" indent="-341312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CCECFF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Задачи: </a:t>
            </a:r>
            <a:br>
              <a:rPr lang="en-US" sz="24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Изучить правила поведения при теракте; </a:t>
            </a:r>
            <a:b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Развивать навыки поисковой, исследовательской работы; </a:t>
            </a:r>
            <a:b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Формировать умения работы в группах. </a:t>
            </a:r>
            <a:br>
              <a:rPr lang="en-US" sz="2400" b="0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7"/>
          <p:cNvSpPr txBox="1"/>
          <p:nvPr/>
        </p:nvSpPr>
        <p:spPr>
          <a:xfrm>
            <a:off x="4067175" y="360362"/>
            <a:ext cx="4772025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800"/>
              <a:buFont typeface="Arial Black"/>
              <a:buNone/>
            </a:pP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Терроризм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– </a:t>
            </a: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это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одна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из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форм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организованного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насилия</a:t>
            </a:r>
            <a:r>
              <a:rPr lang="en-US" sz="2800" b="0" i="0" u="none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.</a:t>
            </a:r>
            <a:r>
              <a:rPr lang="en-US" sz="2800" b="0" i="0" u="none" dirty="0">
                <a:solidFill>
                  <a:srgbClr val="CC0000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en-US" sz="2800" b="0" i="0" u="none" dirty="0">
                <a:solidFill>
                  <a:srgbClr val="CC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dirty="0"/>
          </a:p>
        </p:txBody>
      </p:sp>
      <p:sp>
        <p:nvSpPr>
          <p:cNvPr id="308" name="Google Shape;308;p27"/>
          <p:cNvSpPr txBox="1"/>
          <p:nvPr/>
        </p:nvSpPr>
        <p:spPr>
          <a:xfrm>
            <a:off x="395287" y="3068637"/>
            <a:ext cx="5002212" cy="2922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254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20E04"/>
              </a:buClr>
              <a:buSzPts val="3100"/>
              <a:buFont typeface="Arial"/>
              <a:buNone/>
            </a:pPr>
            <a:r>
              <a:rPr lang="en-US" sz="3100" b="1" i="0" u="none">
                <a:solidFill>
                  <a:srgbClr val="320E04"/>
                </a:solidFill>
                <a:latin typeface="Arial"/>
                <a:ea typeface="Arial"/>
                <a:cs typeface="Arial"/>
                <a:sym typeface="Arial"/>
              </a:rPr>
              <a:t>Терроризм глобален по масштабам, «порочен» по природе, безжалостен к врагам и стремиться контролировать все сферы жизни и мысли.</a:t>
            </a:r>
            <a:endParaRPr/>
          </a:p>
        </p:txBody>
      </p:sp>
      <p:pic>
        <p:nvPicPr>
          <p:cNvPr id="309" name="Google Shape;30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0750" y="2857500"/>
            <a:ext cx="28575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50" y="404812"/>
            <a:ext cx="3455987" cy="1912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"/>
          <p:cNvSpPr txBox="1">
            <a:spLocks noGrp="1"/>
          </p:cNvSpPr>
          <p:nvPr>
            <p:ph type="title"/>
          </p:nvPr>
        </p:nvSpPr>
        <p:spPr>
          <a:xfrm>
            <a:off x="395287" y="823912"/>
            <a:ext cx="8229600" cy="448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 b="0" i="0" u="none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Терроризм</a:t>
            </a:r>
            <a:r>
              <a:rPr lang="en-US" sz="4800" b="0" i="0" u="none" dirty="0">
                <a:solidFill>
                  <a:srgbClr val="CC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–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это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использование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силы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в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политических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целях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,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специфическая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форма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политического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800" b="0" i="0" u="none" dirty="0" err="1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насилия</a:t>
            </a:r>
            <a:r>
              <a:rPr lang="en-US" sz="4800" b="0" i="0" u="none" dirty="0">
                <a:solidFill>
                  <a:srgbClr val="AFE1FF"/>
                </a:solidFill>
                <a:latin typeface="Arial Black"/>
                <a:ea typeface="Arial Black"/>
                <a:cs typeface="Arial Black"/>
                <a:sym typeface="Arial Black"/>
              </a:rPr>
              <a:t>.</a:t>
            </a:r>
            <a:r>
              <a:rPr lang="en-US" sz="4000" b="0" i="0" u="none" dirty="0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9"/>
          <p:cNvSpPr txBox="1">
            <a:spLocks noGrp="1"/>
          </p:cNvSpPr>
          <p:nvPr>
            <p:ph type="title"/>
          </p:nvPr>
        </p:nvSpPr>
        <p:spPr>
          <a:xfrm>
            <a:off x="354342" y="220243"/>
            <a:ext cx="8229600" cy="618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 b="1" i="0" u="sng" dirty="0" err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Терроризм</a:t>
            </a:r>
            <a:r>
              <a:rPr lang="en-US" sz="3600" b="1" i="0" u="sng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–</a:t>
            </a:r>
            <a:r>
              <a:rPr lang="en-US" sz="28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сопряженные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применением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насилия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угрозой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насилия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сопровождаемые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выдвижением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конкретных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требований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Насилие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направлено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против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гражданских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лиц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Мотивы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имеют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политический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иной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характер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Исполнители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малочисленны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оторваны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населения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являются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членами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организованных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групп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берут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себя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ответственность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совершаемые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совершаются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так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чтобы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привлечь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максимум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внимания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оказать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воздействие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власть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определённые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группы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населения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выходя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рамки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причинения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непосредственного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физического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ущерба</a:t>
            </a:r>
            <a:r>
              <a:rPr lang="en-US" sz="2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0"/>
          <p:cNvSpPr txBox="1">
            <a:spLocks noGrp="1"/>
          </p:cNvSpPr>
          <p:nvPr>
            <p:ph type="title"/>
          </p:nvPr>
        </p:nvSpPr>
        <p:spPr>
          <a:xfrm>
            <a:off x="539750" y="547687"/>
            <a:ext cx="8229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-US" sz="5400" b="0" i="0" u="none" dirty="0" err="1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Террористическая</a:t>
            </a:r>
            <a:r>
              <a:rPr lang="en-US" sz="5400" b="0" i="0" u="none" dirty="0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акция</a:t>
            </a:r>
            <a:r>
              <a:rPr lang="en-US" sz="5400" b="0" i="0" u="none" dirty="0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рассчитана</a:t>
            </a:r>
            <a:r>
              <a:rPr lang="en-US" sz="5400" b="0" i="0" u="none" dirty="0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5400" b="0" i="0" u="none" dirty="0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определённый</a:t>
            </a:r>
            <a:r>
              <a:rPr lang="en-US" sz="5400" b="0" i="0" u="none" dirty="0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эффект</a:t>
            </a:r>
            <a:r>
              <a:rPr lang="en-US" sz="5400" b="0" i="0" u="none" dirty="0">
                <a:solidFill>
                  <a:srgbClr val="FFCCCC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посеять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страх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создать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угрозу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широкому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кругу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400" b="0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лиц</a:t>
            </a:r>
            <a:r>
              <a:rPr lang="en-US" sz="54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40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3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96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4400" b="0" i="0" u="none">
                <a:solidFill>
                  <a:srgbClr val="660033"/>
                </a:solidFill>
                <a:latin typeface="Impact"/>
                <a:ea typeface="Impact"/>
                <a:cs typeface="Impact"/>
                <a:sym typeface="Impact"/>
              </a:rPr>
              <a:t>Три стороны конфликта террористической акции:</a:t>
            </a:r>
            <a:endParaRPr/>
          </a:p>
        </p:txBody>
      </p:sp>
      <p:sp>
        <p:nvSpPr>
          <p:cNvPr id="335" name="Google Shape;335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34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FF99"/>
              </a:buClr>
              <a:buSzPts val="3200"/>
              <a:buFont typeface="Noto Sans Symbols"/>
              <a:buChar char="⮚"/>
            </a:pPr>
            <a:r>
              <a:rPr lang="en-US" sz="4000" b="1" i="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Те, кто совершает теракт (террористы)‏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9FF99"/>
              </a:buClr>
              <a:buSzPts val="3200"/>
              <a:buFont typeface="Noto Sans Symbols"/>
              <a:buChar char="⮚"/>
            </a:pPr>
            <a:r>
              <a:rPr lang="en-US" sz="4000" b="1" i="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Непосредственные жертвы акции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9FF99"/>
              </a:buClr>
              <a:buSzPts val="3200"/>
              <a:buFont typeface="Noto Sans Symbols"/>
              <a:buChar char="⮚"/>
            </a:pPr>
            <a:r>
              <a:rPr lang="en-US" sz="4000" b="1" i="0" u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Те, кого хотят запугать и заставить вести себя определённым образом</a:t>
            </a:r>
            <a:endParaRPr/>
          </a:p>
          <a:p>
            <a:pPr marL="341313" lvl="0" indent="-138113" algn="l" rtl="0">
              <a:spcBef>
                <a:spcPts val="800"/>
              </a:spcBef>
              <a:spcAft>
                <a:spcPts val="0"/>
              </a:spcAft>
              <a:buSzPts val="3200"/>
              <a:buNone/>
            </a:pPr>
            <a:endParaRPr sz="4000" b="1" i="0" u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"/>
          <p:cNvSpPr txBox="1"/>
          <p:nvPr/>
        </p:nvSpPr>
        <p:spPr>
          <a:xfrm>
            <a:off x="179387" y="-373062"/>
            <a:ext cx="8964612" cy="180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2800"/>
              <a:buFont typeface="Arial"/>
              <a:buNone/>
            </a:pPr>
            <a:r>
              <a:rPr lang="en-US" sz="2800" b="1" i="0" u="none" dirty="0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1" i="0" u="none" dirty="0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Террористическая</a:t>
            </a:r>
            <a: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деятельность</a:t>
            </a:r>
            <a: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включает</a:t>
            </a:r>
            <a: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следующие</a:t>
            </a:r>
            <a: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действия</a:t>
            </a:r>
            <a: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en-US" sz="2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>
              <a:solidFill>
                <a:srgbClr val="C00000"/>
              </a:solidFill>
            </a:endParaRPr>
          </a:p>
        </p:txBody>
      </p:sp>
      <p:sp>
        <p:nvSpPr>
          <p:cNvPr id="342" name="Google Shape;342;p32"/>
          <p:cNvSpPr txBox="1"/>
          <p:nvPr/>
        </p:nvSpPr>
        <p:spPr>
          <a:xfrm>
            <a:off x="179387" y="981075"/>
            <a:ext cx="8747125" cy="411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9FF99"/>
              </a:buClr>
              <a:buSzPts val="1440"/>
              <a:buFont typeface="Noto Sans Symbols"/>
              <a:buChar char="⮚"/>
            </a:pP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планирование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подготовку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реализацию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99FF99"/>
              </a:buClr>
              <a:buSzPts val="1440"/>
              <a:buFont typeface="Noto Sans Symbols"/>
              <a:buChar char="⮚"/>
            </a:pP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Подстрекательство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к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насилию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над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физическими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лицами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организациями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уничтожению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материальных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целях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99FF99"/>
              </a:buClr>
              <a:buSzPts val="1440"/>
              <a:buFont typeface="Noto Sans Symbols"/>
              <a:buChar char="⮚"/>
            </a:pP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незаконного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вооруженного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формирования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преступного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сообщества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преступной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организованной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группы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совершения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а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равно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участие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акции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99FF99"/>
              </a:buClr>
              <a:buSzPts val="1440"/>
              <a:buFont typeface="Noto Sans Symbols"/>
              <a:buChar char="⮚"/>
            </a:pP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Вербовку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вооружение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обучение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использование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endParaRPr dirty="0"/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99FF99"/>
              </a:buClr>
              <a:buSzPts val="1440"/>
              <a:buFont typeface="Noto Sans Symbols"/>
              <a:buChar char="⮚"/>
            </a:pP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Финансирование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заведомо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группы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иное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содействие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37" y="4857750"/>
            <a:ext cx="2428875" cy="1785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2125" y="4857750"/>
            <a:ext cx="2720975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3"/>
          <p:cNvSpPr txBox="1">
            <a:spLocks noGrp="1"/>
          </p:cNvSpPr>
          <p:nvPr>
            <p:ph type="body" idx="1"/>
          </p:nvPr>
        </p:nvSpPr>
        <p:spPr>
          <a:xfrm>
            <a:off x="457200" y="333375"/>
            <a:ext cx="8229600" cy="579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80"/>
              <a:buNone/>
            </a:pPr>
            <a:endParaRPr sz="6600" b="0" i="1" u="none" dirty="0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1312" lvl="0" indent="-34131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5280"/>
              <a:buNone/>
            </a:pPr>
            <a:r>
              <a:rPr lang="en-US" sz="6600" b="0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Статистика</a:t>
            </a:r>
            <a:r>
              <a:rPr lang="en-US" sz="6600" b="0" i="1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600" b="0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терроризма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"/>
          <p:cNvSpPr txBox="1">
            <a:spLocks noGrp="1"/>
          </p:cNvSpPr>
          <p:nvPr>
            <p:ph type="title"/>
          </p:nvPr>
        </p:nvSpPr>
        <p:spPr>
          <a:xfrm>
            <a:off x="457200" y="241300"/>
            <a:ext cx="8229600" cy="70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b="0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Захват автобуса с детьми</a:t>
            </a:r>
            <a:endParaRPr/>
          </a:p>
        </p:txBody>
      </p:sp>
      <p:sp>
        <p:nvSpPr>
          <p:cNvPr id="357" name="Google Shape;357;p34"/>
          <p:cNvSpPr txBox="1">
            <a:spLocks noGrp="1"/>
          </p:cNvSpPr>
          <p:nvPr>
            <p:ph type="body" idx="1"/>
          </p:nvPr>
        </p:nvSpPr>
        <p:spPr>
          <a:xfrm>
            <a:off x="179387" y="981075"/>
            <a:ext cx="8785225" cy="5145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 декабря 1988 г. в Минеральных водах 4 бандита потребовали крупную сумму денег в иностранной валюте и самолет для вылета за рубеж. В противном случае угрожали всех сжечь: под каждым сиденьем террористы поставили по три 3-литровых банки бензина. История с захватом детей прогремела на всю страну. По горячим следам были сняты 2 фильма: документальный «Заложники из 4-го «Г» и художественный «Взбесившийся автобус»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5"/>
          <p:cNvSpPr txBox="1"/>
          <p:nvPr/>
        </p:nvSpPr>
        <p:spPr>
          <a:xfrm>
            <a:off x="457200" y="277812"/>
            <a:ext cx="82296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Разрушение Всемирного Торгового Центра</a:t>
            </a:r>
            <a:endParaRPr/>
          </a:p>
        </p:txBody>
      </p:sp>
      <p:sp>
        <p:nvSpPr>
          <p:cNvPr id="364" name="Google Shape;364;p35"/>
          <p:cNvSpPr txBox="1"/>
          <p:nvPr/>
        </p:nvSpPr>
        <p:spPr>
          <a:xfrm>
            <a:off x="3348037" y="836612"/>
            <a:ext cx="5616575" cy="521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1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 сентября 2001 года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28-ю годовщину подготовленного ЦРУ </a:t>
            </a:r>
            <a:r>
              <a:rPr lang="en-US" sz="2000" b="0" i="1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военного путча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Чили, и 11-ю годовщину речи Буша-старшего "Новый мировой порядок", террористы захватили четыре самолета. Согласно официальной версии девятнадцать арабов угнали 4 самолета; врезались на двух из них в башни Всемирного Торгового центра, что стало причиной пожара внутри, и врезались на третьем в Пентагон. Согласно официальной версии, в результате пожара стальные несущие балки расплавились, что стало причиной обрушения башен.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836612"/>
            <a:ext cx="2335212" cy="351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250" y="3284537"/>
            <a:ext cx="2011362" cy="334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6"/>
          <p:cNvSpPr txBox="1"/>
          <p:nvPr/>
        </p:nvSpPr>
        <p:spPr>
          <a:xfrm>
            <a:off x="457200" y="198437"/>
            <a:ext cx="8229600" cy="71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4100"/>
              <a:buFont typeface="Arial"/>
              <a:buNone/>
            </a:pPr>
            <a:r>
              <a:rPr lang="en-US" sz="4100" b="0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Терроризм в Москве</a:t>
            </a:r>
            <a:endParaRPr/>
          </a:p>
        </p:txBody>
      </p:sp>
      <p:sp>
        <p:nvSpPr>
          <p:cNvPr id="373" name="Google Shape;373;p36"/>
          <p:cNvSpPr txBox="1"/>
          <p:nvPr/>
        </p:nvSpPr>
        <p:spPr>
          <a:xfrm>
            <a:off x="179387" y="908050"/>
            <a:ext cx="8785225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Террористический акт в Москве 2002 года</a:t>
            </a:r>
            <a:endParaRPr/>
          </a:p>
          <a:p>
            <a:pPr marL="363537" marR="0" lvl="0" indent="-282573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23 октября 2002 года в 21.05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центре Москвы (в театральном центре на Дубровке) более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 вооруженных террористов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захватили зал, в котором шел популярный мюзикл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«Норд-Ост».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Террористы требовали прекратить войну в Чечне, угрожая расстрелять заложников и взорвать зал.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26 октября в 5.32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после уникальной в мировой истории спецоперации более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500 заложников были освобождены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Уничтожены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 террористов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– 32 мужчин и 18 женщин.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117 заложников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погибли. </a:t>
            </a:r>
            <a:endParaRPr/>
          </a:p>
          <a:p>
            <a:pPr marL="363537" marR="0" lvl="0" indent="-282573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28 октября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был объявлен день траура.</a:t>
            </a:r>
            <a:endParaRPr/>
          </a:p>
        </p:txBody>
      </p:sp>
      <p:pic>
        <p:nvPicPr>
          <p:cNvPr id="374" name="Google Shape;37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5962" y="4437062"/>
            <a:ext cx="3079750" cy="2157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 txBox="1"/>
          <p:nvPr/>
        </p:nvSpPr>
        <p:spPr>
          <a:xfrm>
            <a:off x="250825" y="260350"/>
            <a:ext cx="8683625" cy="6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Террористический акт на Тушинском аэродроме</a:t>
            </a:r>
            <a:endParaRPr/>
          </a:p>
          <a:p>
            <a:pPr marL="363537" marR="0" lvl="0" indent="-282573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05 июля 2003 года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Москве был совершён террористический акт: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 входа на Тушинский аэродром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где в это время проходил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рок-фестиваль «Крылья»,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были взорваны две бомбы. Взрывы произвели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две террористки-смертницы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По официальным данным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погибло 13 и ранено 59 человек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Больших жертв удалось избежать только потому, что охрана, заподозрив этих женщин,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 пропустила их в толпу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участников фестиваля.</a:t>
            </a:r>
            <a:endParaRPr/>
          </a:p>
          <a:p>
            <a:pPr marL="363537" marR="0" lvl="0" indent="-282573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8"/>
          <p:cNvSpPr txBox="1"/>
          <p:nvPr/>
        </p:nvSpPr>
        <p:spPr>
          <a:xfrm>
            <a:off x="179387" y="188912"/>
            <a:ext cx="8755062" cy="640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Террористический акт около </a:t>
            </a:r>
            <a:endParaRPr/>
          </a:p>
          <a:p>
            <a:pPr marL="363537" marR="0" lvl="0" indent="-28257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гостиницы «Националь»</a:t>
            </a:r>
            <a:endParaRPr/>
          </a:p>
          <a:p>
            <a:pPr marL="363537" marR="0" lvl="0" indent="-28257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1" i="0" u="non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3537" marR="0" lvl="0" indent="-28257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 декабря 2003 года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результате взрыва около гостиницы "Националь" в центре Москвы, по уточненным данным, пять человек погибли и 13 получили ранения. Теракт возле гостиницы "Националь" совершила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одна террористка-смертница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9"/>
          <p:cNvSpPr txBox="1"/>
          <p:nvPr/>
        </p:nvSpPr>
        <p:spPr>
          <a:xfrm>
            <a:off x="250825" y="-17462"/>
            <a:ext cx="8713787" cy="91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3700"/>
              <a:buFont typeface="Arial"/>
              <a:buNone/>
            </a:pPr>
            <a:r>
              <a:rPr lang="en-US" sz="37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Захват заложников в Беслане</a:t>
            </a:r>
            <a:r>
              <a:rPr lang="en-US" sz="17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7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93" name="Google Shape;393;p39"/>
          <p:cNvSpPr txBox="1"/>
          <p:nvPr/>
        </p:nvSpPr>
        <p:spPr>
          <a:xfrm>
            <a:off x="179387" y="1143000"/>
            <a:ext cx="8678862" cy="278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Примерно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8 утра 1 сентября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районе села Хурикау, на границе Моздокского и Правобережного районов Северной Осетии, примерно в 60 км от Беслана, вооруженные люди остановили местного участкового, майора милиции и посадили его в свою машину. </a:t>
            </a:r>
            <a:endParaRPr/>
          </a:p>
          <a:p>
            <a:pPr marL="363537" marR="0" lvl="0" indent="-282573" algn="just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По предварительным данным, именно с помощью удостоверения сотрудника МВД боевики на ГАЗ-66 и двух легковых автомобилях беспрепятственно миновали несколько КПП по пути до Беслана.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8937" y="3786187"/>
            <a:ext cx="3898900" cy="29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0"/>
          <p:cNvSpPr txBox="1"/>
          <p:nvPr/>
        </p:nvSpPr>
        <p:spPr>
          <a:xfrm>
            <a:off x="3995737" y="500062"/>
            <a:ext cx="4938712" cy="621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Во время проведения торжественной линейки по случаю 1 сентября они ворвались на территорию школы №1. </a:t>
            </a:r>
            <a:endParaRPr/>
          </a:p>
          <a:p>
            <a:pPr marL="363537" marR="0" lvl="0" indent="-282573" algn="just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Всего на линейке, по данным комитета образования администрации Беслана, присутствовали 895 учеников и 59 учителей и технических сотрудников школы. </a:t>
            </a:r>
            <a:endParaRPr/>
          </a:p>
          <a:p>
            <a:pPr marL="363537" marR="0" lvl="0" indent="-282573" algn="just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Количество родителей, пришедших проводить детей в школу, неизвестно. Открыв беспорядочную стрельбу в воздух, боевики приказали всем присутствующим зайти в здание школы, однако большинство - в основном старшеклассники и взрослые - смогли просто разбежаться. Тех кто не смог это сделать - учеников младших классов и их родителей и часть учителей - бандиты загнали в спортзал.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1" name="Google Shape;401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549275"/>
            <a:ext cx="3619500" cy="27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50" y="3644900"/>
            <a:ext cx="3643312" cy="2732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1"/>
          <p:cNvSpPr txBox="1"/>
          <p:nvPr/>
        </p:nvSpPr>
        <p:spPr>
          <a:xfrm>
            <a:off x="179387" y="188912"/>
            <a:ext cx="8604250" cy="316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первые же минуты захвата на звуки выстрелов к школе начали сбегаться сотрудники горотдела милиции. В хаотичной перестрелке погибли трое человек. Одно тело лежало у входа в здание, два других - на проезжей части у ограды.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 погибшие - гражданские лица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В течение всего дня боевики не давали забрать тела, открывая огонь при приближении людей к школе.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" name="Google Shape;40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1725" y="2857500"/>
            <a:ext cx="39465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3714750"/>
            <a:ext cx="3665537" cy="27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42"/>
          <p:cNvGrpSpPr/>
          <p:nvPr/>
        </p:nvGrpSpPr>
        <p:grpSpPr>
          <a:xfrm>
            <a:off x="0" y="0"/>
            <a:ext cx="3313113" cy="2638425"/>
            <a:chOff x="0" y="0"/>
            <a:chExt cx="2087" cy="1662"/>
          </a:xfrm>
        </p:grpSpPr>
        <p:pic>
          <p:nvPicPr>
            <p:cNvPr id="417" name="Google Shape;417;p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2087" cy="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8" name="Google Shape;418;p42"/>
            <p:cNvSpPr txBox="1"/>
            <p:nvPr/>
          </p:nvSpPr>
          <p:spPr>
            <a:xfrm>
              <a:off x="0" y="0"/>
              <a:ext cx="2087" cy="1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19" name="Google Shape;41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1050" y="1773237"/>
            <a:ext cx="3781425" cy="28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825" y="4076700"/>
            <a:ext cx="3355975" cy="2516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48262" y="0"/>
            <a:ext cx="3787775" cy="2840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8262" y="3789362"/>
            <a:ext cx="3816350" cy="2862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3"/>
          <p:cNvSpPr txBox="1"/>
          <p:nvPr/>
        </p:nvSpPr>
        <p:spPr>
          <a:xfrm>
            <a:off x="457200" y="157162"/>
            <a:ext cx="8507412" cy="1160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Font typeface="Calibri"/>
              <a:buNone/>
            </a:pPr>
            <a:r>
              <a:rPr lang="en-US" sz="2800" b="1" i="0" u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Боевики захватили </a:t>
            </a:r>
            <a:br>
              <a:rPr lang="en-US" sz="2800" b="1" i="0" u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1" i="0" u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300 школьников в Пакистане</a:t>
            </a:r>
            <a:r>
              <a:rPr lang="en-US" sz="1400" b="1" i="0" u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400" b="1" i="0" u="none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429" name="Google Shape;429;p43"/>
          <p:cNvSpPr txBox="1"/>
          <p:nvPr/>
        </p:nvSpPr>
        <p:spPr>
          <a:xfrm>
            <a:off x="250825" y="1484312"/>
            <a:ext cx="8642350" cy="252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18.09.2008 18:15 | lenta.ru</a:t>
            </a:r>
            <a:endParaRPr/>
          </a:p>
          <a:p>
            <a:pPr marL="363537" marR="0" lvl="0" indent="-282573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Боевики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захватили школу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районе Верхний Дир в Северо-Западной Пограничной провинции. В заложниках у бандитов оказались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около трехсот детей.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	Корреспонденты с места событий утверждали, что боевики также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стреляли в местных жителей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пытавшихся вызволить детей из плена. </a:t>
            </a:r>
            <a:endParaRPr/>
          </a:p>
          <a:p>
            <a:pPr marL="363537" marR="0" lvl="0" indent="-282573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4"/>
          <p:cNvSpPr txBox="1">
            <a:spLocks noGrp="1"/>
          </p:cNvSpPr>
          <p:nvPr>
            <p:ph type="title"/>
          </p:nvPr>
        </p:nvSpPr>
        <p:spPr>
          <a:xfrm>
            <a:off x="457200" y="130175"/>
            <a:ext cx="82296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4400" b="1" i="0" u="sng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Как не стать жертвой теракта</a:t>
            </a:r>
            <a:endParaRPr/>
          </a:p>
        </p:txBody>
      </p:sp>
      <p:sp>
        <p:nvSpPr>
          <p:cNvPr id="436" name="Google Shape;436;p44"/>
          <p:cNvSpPr txBox="1">
            <a:spLocks noGrp="1"/>
          </p:cNvSpPr>
          <p:nvPr>
            <p:ph type="body" idx="1"/>
          </p:nvPr>
        </p:nvSpPr>
        <p:spPr>
          <a:xfrm>
            <a:off x="395287" y="1844675"/>
            <a:ext cx="8435975" cy="460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531812" lvl="0" indent="-5318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Террористы выбирают для атак известные и заметные цели, например, крупные города, международные аэропорты, места проведения крупных международных мероприятий,  международные курорты и т.д. Обязательным  условием совершения атаки является возможность избежать пристального внимания правоохранительных структур – например, досмотра до и после совершения теракта. Будьте внимательны находясь в подобных местах.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5"/>
          <p:cNvSpPr txBox="1">
            <a:spLocks noGrp="1"/>
          </p:cNvSpPr>
          <p:nvPr>
            <p:ph type="body" idx="1"/>
          </p:nvPr>
        </p:nvSpPr>
        <p:spPr>
          <a:xfrm>
            <a:off x="457200" y="260350"/>
            <a:ext cx="8229600" cy="640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Возьмите за правило всегда уточнять, где находиться резервные выходы из помещений. Заранее подумайте, как вы будете покидать здание, если в нем произойдёт ЧП. Никогда не пытайтесь выбраться из горящего здания на лифте. Во-первых, механизм лифта может быть повреждён. Во-вторых, обычно испуганные люди бегут к лифтам. Лифты не рассчитаны на перевозку столь большого количества пассажиров - поэтому драгоценные минуты, необходимые для спасения, могут быть потеряны.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6"/>
          <p:cNvSpPr txBox="1">
            <a:spLocks noGrp="1"/>
          </p:cNvSpPr>
          <p:nvPr>
            <p:ph type="body" idx="1"/>
          </p:nvPr>
        </p:nvSpPr>
        <p:spPr>
          <a:xfrm>
            <a:off x="395287" y="260350"/>
            <a:ext cx="8424862" cy="6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В залах ожидания аэропортов, вокзалов и т.д. старайтесь располагаться подальше от хрупких и тяжелых конструкций. В случае взрыва они могут упасть или разлететься на мелкие кусочки, которые выступят в роли осколков, как правило, именно они могут явиться причиной факторов вторичного поражения и большинства ранений.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7"/>
          <p:cNvSpPr txBox="1">
            <a:spLocks noGrp="1"/>
          </p:cNvSpPr>
          <p:nvPr>
            <p:ph type="body" idx="1"/>
          </p:nvPr>
        </p:nvSpPr>
        <p:spPr>
          <a:xfrm>
            <a:off x="250825" y="260350"/>
            <a:ext cx="8713787" cy="62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Будьте особо внимательны во время путешествий. Обращайте внимание на подозрительные детали и мелочи - лучше сообщить о них сотрудникам правоохранительных органов. Никогда не принимайте пакеты, вещи и посылки для передачи от незнакомцев и никогда не оставляйте свой багаж без присмотра.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4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8"/>
          <p:cNvSpPr txBox="1">
            <a:spLocks noGrp="1"/>
          </p:cNvSpPr>
          <p:nvPr>
            <p:ph type="body" idx="1"/>
          </p:nvPr>
        </p:nvSpPr>
        <p:spPr>
          <a:xfrm>
            <a:off x="179387" y="188912"/>
            <a:ext cx="8713787" cy="63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Политики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объявляют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войну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терроризму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Мы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очень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верим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в 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этой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войне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можно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одержать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окончательную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победу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но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верим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4400" b="1" i="1" u="none" dirty="0" err="1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4400" b="1" i="1" u="none" dirty="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можно</a:t>
            </a:r>
            <a:r>
              <a:rPr lang="en-US" sz="4400" b="1" i="1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научиться</a:t>
            </a:r>
            <a:r>
              <a:rPr lang="en-US" sz="4400" b="1" i="1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жить</a:t>
            </a:r>
            <a:r>
              <a:rPr lang="en-US" sz="4400" b="1" i="1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в </a:t>
            </a:r>
            <a:r>
              <a:rPr lang="en-US" sz="4400" b="1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эпоху</a:t>
            </a:r>
            <a:r>
              <a:rPr lang="en-US" sz="4400" b="1" i="1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1" u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терроризма</a:t>
            </a:r>
            <a:r>
              <a:rPr lang="en-US" sz="4400" b="1" i="1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9"/>
          <p:cNvSpPr txBox="1">
            <a:spLocks noGrp="1"/>
          </p:cNvSpPr>
          <p:nvPr>
            <p:ph type="title"/>
          </p:nvPr>
        </p:nvSpPr>
        <p:spPr>
          <a:xfrm>
            <a:off x="457200" y="192087"/>
            <a:ext cx="8229600" cy="1312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b="0" i="0" u="sng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Что делать, если вы оказались в заложниках?</a:t>
            </a:r>
            <a:endParaRPr/>
          </a:p>
        </p:txBody>
      </p:sp>
      <p:sp>
        <p:nvSpPr>
          <p:cNvPr id="467" name="Google Shape;467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608012" lvl="0" indent="-60801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 Не выделяйтесь и не сопротивляйтесь.</a:t>
            </a:r>
            <a:endParaRPr/>
          </a:p>
          <a:p>
            <a:pPr marL="608012" lvl="0" indent="-608012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 Не пытайтесь  бежать.</a:t>
            </a:r>
            <a:endParaRPr/>
          </a:p>
          <a:p>
            <a:pPr marL="608012" lvl="0" indent="-608012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Постарайтесь оценить обстановку и избегайте необдуманных действий.</a:t>
            </a:r>
            <a:endParaRPr/>
          </a:p>
          <a:p>
            <a:pPr marL="608012" lvl="0" indent="-608012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 Не оказывайте  сопротивление. </a:t>
            </a:r>
            <a:endParaRPr/>
          </a:p>
          <a:p>
            <a:pPr marL="608012" lvl="0" indent="-608012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  Как можно быстрее постарайтесь взять себя в руки, всеми силами подавить в себе панику и, на сколько это возможно успокоиться.</a:t>
            </a:r>
            <a:endParaRPr/>
          </a:p>
          <a:p>
            <a:pPr marL="608012" lvl="0" indent="-608012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5.  Подготовиться к моральным, физическим и эмоциональным испытаниям.</a:t>
            </a:r>
            <a:endParaRPr/>
          </a:p>
          <a:p>
            <a:pPr marL="608012" lvl="0" indent="-608012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6.  Говорить спокойным ровным голосом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0"/>
          <p:cNvSpPr txBox="1">
            <a:spLocks noGrp="1"/>
          </p:cNvSpPr>
          <p:nvPr>
            <p:ph type="body" idx="1"/>
          </p:nvPr>
        </p:nvSpPr>
        <p:spPr>
          <a:xfrm>
            <a:off x="250825" y="260350"/>
            <a:ext cx="8642350" cy="62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608012" lvl="0" indent="-608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7.   Ни в коем случае не допускать действий, которые могут спровоцировать нападающих к применению оружия и привести к человеческим жертвам.</a:t>
            </a:r>
            <a:endParaRPr/>
          </a:p>
          <a:p>
            <a:pPr marL="608012" lvl="0" indent="-6080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8.  Переносить лишения, оскорбления и унижения без вызова и возражений.</a:t>
            </a:r>
            <a:endParaRPr/>
          </a:p>
          <a:p>
            <a:pPr marL="608012" lvl="0" indent="-6080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9.  Экономьте и поддерживайте силы, чем угодно используйте любую возможность.</a:t>
            </a:r>
            <a:endParaRPr/>
          </a:p>
          <a:p>
            <a:pPr marL="341313" lvl="0" indent="-178753" algn="l" rtl="0">
              <a:spcBef>
                <a:spcPts val="800"/>
              </a:spcBef>
              <a:spcAft>
                <a:spcPts val="0"/>
              </a:spcAft>
              <a:buSzPts val="2560"/>
              <a:buNone/>
            </a:pPr>
            <a:endParaRPr sz="32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1"/>
          <p:cNvSpPr txBox="1">
            <a:spLocks noGrp="1"/>
          </p:cNvSpPr>
          <p:nvPr>
            <p:ph type="body" idx="1"/>
          </p:nvPr>
        </p:nvSpPr>
        <p:spPr>
          <a:xfrm>
            <a:off x="179387" y="260350"/>
            <a:ext cx="8785225" cy="62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10.</a:t>
            </a:r>
            <a:r>
              <a:rPr lang="en-US" sz="3200" b="0" i="0" u="none">
                <a:solidFill>
                  <a:srgbClr val="0068A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Максимально выполняйте требования преступников, особенно в первое время.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11. Не совершайте любых действий, спрашивайте разрешения.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12. Меньше двигайтесь.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13. Постоянно напоминайте себе, что ваша цель – остаться в живых.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14. Помните, что для вашего освобождения делается всё необходимое и возможное.</a:t>
            </a:r>
            <a:endParaRPr/>
          </a:p>
          <a:p>
            <a:pPr marL="341313" lvl="0" indent="-178753" algn="l" rtl="0">
              <a:spcBef>
                <a:spcPts val="800"/>
              </a:spcBef>
              <a:spcAft>
                <a:spcPts val="0"/>
              </a:spcAft>
              <a:buSzPts val="2560"/>
              <a:buNone/>
            </a:pPr>
            <a:endParaRPr sz="32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2"/>
          <p:cNvSpPr txBox="1">
            <a:spLocks noGrp="1"/>
          </p:cNvSpPr>
          <p:nvPr>
            <p:ph type="body" idx="1"/>
          </p:nvPr>
        </p:nvSpPr>
        <p:spPr>
          <a:xfrm>
            <a:off x="457200" y="333375"/>
            <a:ext cx="8229600" cy="579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80"/>
              <a:buNone/>
            </a:pPr>
            <a:endParaRPr sz="66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1312" lvl="0" indent="-34131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5280"/>
              <a:buNone/>
            </a:pPr>
            <a:endParaRPr sz="66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1312" lvl="0" indent="-34131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5280"/>
              <a:buNone/>
            </a:pPr>
            <a:r>
              <a:rPr lang="en-US" sz="66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Правила заложника</a:t>
            </a:r>
            <a:endParaRPr/>
          </a:p>
          <a:p>
            <a:pPr marL="341312" lvl="0" indent="-341312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240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Основные вопросы</a:t>
            </a:r>
            <a:endParaRPr/>
          </a:p>
          <a:p>
            <a:pPr marL="341313" lvl="0" indent="-199073" algn="l" rtl="0">
              <a:spcBef>
                <a:spcPts val="800"/>
              </a:spcBef>
              <a:spcAft>
                <a:spcPts val="0"/>
              </a:spcAft>
              <a:buSzPts val="2240"/>
              <a:buNone/>
            </a:pPr>
            <a:endParaRPr sz="2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0425" y="4318000"/>
            <a:ext cx="2114550" cy="1731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6237" y="476250"/>
            <a:ext cx="3408362" cy="244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3"/>
          <p:cNvSpPr txBox="1">
            <a:spLocks noGrp="1"/>
          </p:cNvSpPr>
          <p:nvPr>
            <p:ph type="body" idx="1"/>
          </p:nvPr>
        </p:nvSpPr>
        <p:spPr>
          <a:xfrm>
            <a:off x="179387" y="188912"/>
            <a:ext cx="8785225" cy="70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себя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вести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заложникам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Надо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ли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пытаться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бежать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Надо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ли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оказывать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сопротивление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такое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«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стокгольмский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синдром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»?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передать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весточку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волю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сосредоточиться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и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успокоиться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в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состоянии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шока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сильного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стресса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вести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себя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начавшемся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штурме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2" lvl="0" indent="-34131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вести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себя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после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освобождения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в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том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числе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 — с 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представителями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спецслужб</a:t>
            </a:r>
            <a:r>
              <a:rPr lang="en-US" sz="32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FFC000"/>
              </a:solidFill>
            </a:endParaRPr>
          </a:p>
          <a:p>
            <a:pPr marL="341313" lvl="0" indent="-178753" algn="l" rtl="0">
              <a:spcBef>
                <a:spcPts val="800"/>
              </a:spcBef>
              <a:spcAft>
                <a:spcPts val="0"/>
              </a:spcAft>
              <a:buSzPts val="2560"/>
              <a:buNone/>
            </a:pPr>
            <a:endParaRPr sz="3200" b="1" i="0" u="none" dirty="0">
              <a:solidFill>
                <a:srgbClr val="FF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5825" y="3500437"/>
            <a:ext cx="1393825" cy="1141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4"/>
          <p:cNvSpPr txBox="1"/>
          <p:nvPr/>
        </p:nvSpPr>
        <p:spPr>
          <a:xfrm>
            <a:off x="250825" y="-12700"/>
            <a:ext cx="8675687" cy="763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2200"/>
              <a:buFont typeface="Arial"/>
              <a:buNone/>
            </a:pPr>
            <a:r>
              <a:rPr lang="en-US" sz="22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Террористические организации мира </a:t>
            </a:r>
            <a:br>
              <a:rPr lang="en-US" sz="22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grpSp>
        <p:nvGrpSpPr>
          <p:cNvPr id="502" name="Google Shape;502;p54"/>
          <p:cNvGrpSpPr/>
          <p:nvPr/>
        </p:nvGrpSpPr>
        <p:grpSpPr>
          <a:xfrm>
            <a:off x="0" y="404812"/>
            <a:ext cx="9143999" cy="6453188"/>
            <a:chOff x="0" y="255"/>
            <a:chExt cx="5760" cy="4065"/>
          </a:xfrm>
        </p:grpSpPr>
        <p:pic>
          <p:nvPicPr>
            <p:cNvPr id="503" name="Google Shape;503;p5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255"/>
              <a:ext cx="5760" cy="40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4" name="Google Shape;504;p54"/>
            <p:cNvSpPr txBox="1"/>
            <p:nvPr/>
          </p:nvSpPr>
          <p:spPr>
            <a:xfrm>
              <a:off x="0" y="255"/>
              <a:ext cx="5760" cy="40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5"/>
          <p:cNvSpPr txBox="1"/>
          <p:nvPr/>
        </p:nvSpPr>
        <p:spPr>
          <a:xfrm>
            <a:off x="179387" y="188912"/>
            <a:ext cx="8755062" cy="640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63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Организация "Абу Нидал" (ОАН) - революционная организация социалистических мусульман.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363537" marR="0" lvl="0" indent="-634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Организация басков за родину и свободу (ЭТА)</a:t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ХАМАС (Исламское движение сопротивления)‏</a:t>
            </a:r>
            <a:endParaRPr/>
          </a:p>
          <a:p>
            <a:pPr marL="363537" marR="0" lvl="0" indent="-634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Хезболла (партия Всевышнего)</a:t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Японская Красная армия (ЯКА)</a:t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363537" marR="0" lvl="0" indent="-634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Эль-Джихад</a:t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Тигры освобождения Тамиль Элама (ТОТЭ)</a:t>
            </a:r>
            <a:b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6"/>
          <p:cNvSpPr txBox="1"/>
          <p:nvPr/>
        </p:nvSpPr>
        <p:spPr>
          <a:xfrm>
            <a:off x="179387" y="0"/>
            <a:ext cx="8785225" cy="708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Аль-Кайда</a:t>
            </a:r>
            <a:r>
              <a:rPr lang="en-US" sz="2000" b="1" i="0" u="none" dirty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1" i="0" u="none" dirty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основана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Усамой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бен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Ладеном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примерно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1990 г. с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целью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объединения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арабов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которые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боролись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Афганистане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против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советского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вторжения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Оказывала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финансовую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помощь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комплектовала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обучала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экстремистов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числа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мусульман-суннитов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афганского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сопротивления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настоящее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время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преследует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цель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"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восстановления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мусульманского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государства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"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мире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Сотрудничает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объединенными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исламскими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группами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экстремистов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целях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свержения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режимов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которые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она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считает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"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неисламистскими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",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удаления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мусульманских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стран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представителей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запада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феврале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1998 г.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выпустила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заявление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под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шапкой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"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Всемирного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исламского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фронта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джихада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против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евреев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крестоносцев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",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где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утверждала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все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мусульмане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обязаны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повсеместно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убивать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американских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граждан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невоенных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так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военных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союзников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Деятельность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363537" marR="0" lvl="0" indent="-282573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7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августа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произвела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взрывы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американских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посольствах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Найроби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Дар-эс-Саламе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Танзания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результате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которых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были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убиты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менее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301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человека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ранены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еще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более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5000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человек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Заявляет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о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том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1993 г.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Сомали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сбивала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американские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вертолеты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убивала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американских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военнослужащих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а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также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произвела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три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взрыва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направленных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против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присутствия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войск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США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Адене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Йемен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декабре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1992 г.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связана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планами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попыток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совершения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операций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включая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план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убийства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Папы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ходе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визита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Манилу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конце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1994 г.,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одновременные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взрывы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американском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израильском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посольствах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Маниле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других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азиатских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столицах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конце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1994 г.,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взрывы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воздухе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десятка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самолетов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совершавших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рейсы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США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над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Тихим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океаном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1995 г.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план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убийства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Президента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Клинтона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ходе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визита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Филиппины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начале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1995 г.,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взрыв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Торгового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центра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Нью-Йорке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здания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Пентагона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Вашингтоне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11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сентября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2001 г.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Организация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продолжает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обучать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финансировать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оказывать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материально-техническую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поддержку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террористическим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группам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которые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разделяют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указанные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цели</a:t>
            </a:r>
            <a:r>
              <a:rPr lang="en-US" sz="1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7"/>
          <p:cNvSpPr txBox="1"/>
          <p:nvPr/>
        </p:nvSpPr>
        <p:spPr>
          <a:xfrm>
            <a:off x="179387" y="168275"/>
            <a:ext cx="8785225" cy="9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ECFF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«ФЕДЕРАЛЬНОГО ЗАКОНА РОССИЙСКОЙ ФЕДЕРАЦИИ О БОРЬБЕ С ТЕРРОРИЗМОМ»</a:t>
            </a:r>
            <a:r>
              <a:rPr lang="en-US" sz="3000" b="1" i="0" u="none">
                <a:solidFill>
                  <a:srgbClr val="CCEC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23" name="Google Shape;523;p57"/>
          <p:cNvSpPr txBox="1"/>
          <p:nvPr/>
        </p:nvSpPr>
        <p:spPr>
          <a:xfrm>
            <a:off x="250825" y="1125537"/>
            <a:ext cx="8683625" cy="539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-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принят Государственной Думой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июля 1998 года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 одобрен Советом Федерации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 июля 1998 года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    </a:t>
            </a:r>
            <a:endParaRPr/>
          </a:p>
          <a:p>
            <a:pPr marL="363537" marR="0" lvl="0" indent="-282573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Закон определяет правовые и организационные основы борьбы с терроризмом в Российской Федерации, порядок координации деятельности осуществляющих борьбу с терроризмом федеральных органов исполнительной власти, органов исполнительной власти субъектов Российской Федерации, общественных объединений и организаций независимо от форм собственности, должностных лиц и отдельных граждан,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 также права, обязанности и гарантии граждан в связи с осуществлением борьбы с терроризмом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6687" y="4508500"/>
            <a:ext cx="1768475" cy="2151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8"/>
          <p:cNvSpPr txBox="1">
            <a:spLocks noGrp="1"/>
          </p:cNvSpPr>
          <p:nvPr>
            <p:ph type="title"/>
          </p:nvPr>
        </p:nvSpPr>
        <p:spPr>
          <a:xfrm>
            <a:off x="547687" y="325437"/>
            <a:ext cx="7958137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 b="0" i="0" u="none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Функции субъектов, осуществляющих борьбу с терроризмом:</a:t>
            </a:r>
            <a:endParaRPr/>
          </a:p>
        </p:txBody>
      </p:sp>
      <p:sp>
        <p:nvSpPr>
          <p:cNvPr id="531" name="Google Shape;531;p58"/>
          <p:cNvSpPr txBox="1">
            <a:spLocks noGrp="1"/>
          </p:cNvSpPr>
          <p:nvPr>
            <p:ph type="body" idx="1"/>
          </p:nvPr>
        </p:nvSpPr>
        <p:spPr>
          <a:xfrm>
            <a:off x="179387" y="1484312"/>
            <a:ext cx="8569325" cy="489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Сбор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информации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о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деятельности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радикальных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террористических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организаций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Предупреждение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Выявление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Выработка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основ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государственной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политики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области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борьбы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терроризмом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Пресечение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Защита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вооружения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повышенной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опасности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Безопасность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национального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воздушного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пространства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железнодорожного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трубопроводного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транспорта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важнейших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энергетических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хозяйственных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Выявление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причин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условий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способствующих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осуществлению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террористической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деятельности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FFC000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9FF99"/>
              </a:buClr>
              <a:buSzPts val="1600"/>
              <a:buFont typeface="Arial"/>
              <a:buChar char="•"/>
            </a:pP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Минимизация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последствий</a:t>
            </a:r>
            <a:r>
              <a:rPr lang="en-US" sz="20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терроризма</a:t>
            </a:r>
            <a:r>
              <a:rPr lang="en-US" sz="2400" b="1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9"/>
          <p:cNvSpPr txBox="1"/>
          <p:nvPr/>
        </p:nvSpPr>
        <p:spPr>
          <a:xfrm>
            <a:off x="179387" y="0"/>
            <a:ext cx="89646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4137" marR="0" lvl="0" indent="1857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3200" b="0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lang="en-US" sz="2000" b="1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реди причин роста терроризма в России при социальном опросе </a:t>
            </a:r>
            <a:r>
              <a:rPr lang="en-US" sz="2000" b="0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респонденты указали: </a:t>
            </a:r>
            <a:br>
              <a:rPr lang="en-US" sz="2000" b="0" i="0" u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marL="84137" marR="0" lvl="0" indent="18573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sz="20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4137" marR="0" lvl="0" indent="18573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- ухудшение социально-экономического положения населения;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 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усиление противоборства криминальных группировок;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  - расслоение населения по имущественному признаку;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 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деятельность национально- и регилиозно-экстремистских группировок;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   - приграничное положение, близость к местности, где происходят межнациональные конфликты, войны;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   - рост числа безработных в самых различных социальных группах;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 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приток мигрантов из стран ближнего зарубежья;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 </a:t>
            </a:r>
            <a:r>
              <a:rPr lang="en-US" sz="2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рост национального самосознания, стремление этнических групп к национальному обособлению; </a:t>
            </a:r>
            <a:b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- деятельность или влияние зарубежных террористических групп; </a:t>
            </a:r>
            <a:endParaRPr/>
          </a:p>
          <a:p>
            <a:pPr marL="84137" marR="0" lvl="0" indent="18573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- факторы дискриминации отдельных национальных общностей.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0"/>
          <p:cNvSpPr txBox="1"/>
          <p:nvPr/>
        </p:nvSpPr>
        <p:spPr>
          <a:xfrm>
            <a:off x="323850" y="-42862"/>
            <a:ext cx="8569325" cy="134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8200"/>
              <a:buFont typeface="Arial"/>
              <a:buNone/>
            </a:pPr>
            <a:r>
              <a:rPr lang="en-US" sz="82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SOS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44" name="Google Shape;544;p60"/>
          <p:cNvSpPr txBox="1"/>
          <p:nvPr/>
        </p:nvSpPr>
        <p:spPr>
          <a:xfrm>
            <a:off x="250825" y="1125537"/>
            <a:ext cx="8642350" cy="5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3537" marR="0" lvl="0" indent="-28257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Россия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сегодня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начале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21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века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имеет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около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4-х </a:t>
            </a:r>
            <a:r>
              <a:rPr lang="en-US" sz="3200" b="1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миллионов</a:t>
            </a:r>
            <a:r>
              <a:rPr lang="en-US" sz="32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беспризорных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детей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несколько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те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кто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них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останется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живых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станут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базой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НОВОГО ТЕРРОРА - </a:t>
            </a:r>
            <a:r>
              <a:rPr lang="en-US" sz="32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СОЦИАЛЬНОГО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внутреннего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каждой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улице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каждом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городе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в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каждом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доме</a:t>
            </a: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!!! </a:t>
            </a:r>
            <a:endParaRPr dirty="0"/>
          </a:p>
          <a:p>
            <a:pPr marL="363537" marR="0" lvl="0" indent="-28257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/>
          </a:p>
          <a:p>
            <a:pPr marL="363537" marR="0" lvl="0" indent="-28257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     </a:t>
            </a:r>
            <a:r>
              <a:rPr lang="en-US" sz="3200" b="1" i="0" u="none" dirty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ЛЮДИ, ОПОМНИТЕСЬ!!!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dirty="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5" name="Google Shape;54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4767262"/>
            <a:ext cx="2447925" cy="1836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61"/>
          <p:cNvSpPr txBox="1">
            <a:spLocks noGrp="1"/>
          </p:cNvSpPr>
          <p:nvPr>
            <p:ph type="title"/>
          </p:nvPr>
        </p:nvSpPr>
        <p:spPr>
          <a:xfrm>
            <a:off x="250825" y="169862"/>
            <a:ext cx="8713787" cy="70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b="0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Рефлексия</a:t>
            </a:r>
            <a:r>
              <a:rPr lang="en-US" sz="4000" b="0" i="0" u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4000" b="0" i="0" u="none" dirty="0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группах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552" name="Google Shape;552;p61"/>
          <p:cNvSpPr txBox="1">
            <a:spLocks noGrp="1"/>
          </p:cNvSpPr>
          <p:nvPr>
            <p:ph type="body" idx="1"/>
          </p:nvPr>
        </p:nvSpPr>
        <p:spPr>
          <a:xfrm>
            <a:off x="250825" y="836612"/>
            <a:ext cx="8713787" cy="568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</a:pPr>
            <a:r>
              <a:rPr lang="en-US" sz="28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Как же не стать жертвой теракта?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</a:pPr>
            <a:r>
              <a:rPr lang="en-US" sz="28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Что такое гражданская бдительность?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</a:pPr>
            <a:r>
              <a:rPr lang="en-US" sz="28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Какие действия необходимо применить при обнаружении подозрительных предметов?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</a:pPr>
            <a:r>
              <a:rPr lang="en-US" sz="28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Если вы услышали выстрелы, находясь дома, ваши первые действия?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</a:pPr>
            <a:r>
              <a:rPr lang="en-US" sz="28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Если вам поступила угроза по телефону вам необходимо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FF99"/>
              </a:buClr>
              <a:buSzPts val="2240"/>
              <a:buFont typeface="Noto Sans Symbols"/>
              <a:buChar char="⮚"/>
            </a:pPr>
            <a:r>
              <a:rPr lang="en-US" sz="28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Если рядом прогремел взрыв, ваши действия?</a:t>
            </a: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2"/>
          <p:cNvSpPr txBox="1">
            <a:spLocks noGrp="1"/>
          </p:cNvSpPr>
          <p:nvPr>
            <p:ph type="body" idx="1"/>
          </p:nvPr>
        </p:nvSpPr>
        <p:spPr>
          <a:xfrm>
            <a:off x="179387" y="333375"/>
            <a:ext cx="8713787" cy="62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lvl="0" indent="-34131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Терракты, военные конфликты – почему это стало реальностью нашего времени?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  Чего не хватает всем людям сегодня, что, как вам кажется, должно измениться в мире?</a:t>
            </a:r>
            <a:endParaRPr/>
          </a:p>
          <a:p>
            <a:pPr marL="341312" lvl="0" indent="-34131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FF99"/>
              </a:buClr>
              <a:buSzPts val="2560"/>
              <a:buFont typeface="Noto Sans Symbols"/>
              <a:buChar char="⮚"/>
            </a:pPr>
            <a:r>
              <a:rPr lang="en-US" sz="3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   Есть ли надежда, что человечество будет жить без потрясений и конфликтов?</a:t>
            </a:r>
            <a:endParaRPr/>
          </a:p>
          <a:p>
            <a:pPr marL="341313" lvl="0" indent="-178753" algn="l" rtl="0">
              <a:spcBef>
                <a:spcPts val="800"/>
              </a:spcBef>
              <a:spcAft>
                <a:spcPts val="0"/>
              </a:spcAft>
              <a:buSzPts val="2560"/>
              <a:buNone/>
            </a:pPr>
            <a:endParaRPr sz="32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900</Words>
  <Application>Microsoft Office PowerPoint</Application>
  <PresentationFormat>Экран (4:3)</PresentationFormat>
  <Paragraphs>169</Paragraphs>
  <Slides>38</Slides>
  <Notes>38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Тема Office</vt:lpstr>
      <vt:lpstr>1_Тема Office</vt:lpstr>
      <vt:lpstr>Терроризм- угроза общества</vt:lpstr>
      <vt:lpstr>Слайд 2</vt:lpstr>
      <vt:lpstr>Слайд 3</vt:lpstr>
      <vt:lpstr>Терроризм – это использование силы в политических целях, специфическая форма политического насилия.  </vt:lpstr>
      <vt:lpstr>Терроризм – акции, сопряженные с применением насилия или угрозой насилия, сопровождаемые выдвижением конкретных требований. Насилие направлено против гражданских объектов и лиц. Мотивы имеют политический или иной характер. Исполнители малочисленны, оторваны от населения, являются членами организованных групп, берут на себя ответственность  за совершаемые акции. Акции совершаются так, чтобы привлечь максимум внимания и оказать воздействие на власть или определённые группы населения, выходя за рамки причинения непосредственного физического ущерба.</vt:lpstr>
      <vt:lpstr>Террористическая акция рассчитана на определённый эффект: посеять страх, создать угрозу широкому кругу лиц. </vt:lpstr>
      <vt:lpstr>Три стороны конфликта террористической акции:</vt:lpstr>
      <vt:lpstr>Слайд 8</vt:lpstr>
      <vt:lpstr>Слайд 9</vt:lpstr>
      <vt:lpstr>Захват автобуса с детьми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Как не стать жертвой теракта</vt:lpstr>
      <vt:lpstr>Слайд 21</vt:lpstr>
      <vt:lpstr>Слайд 22</vt:lpstr>
      <vt:lpstr>Слайд 23</vt:lpstr>
      <vt:lpstr>Слайд 24</vt:lpstr>
      <vt:lpstr>Что делать, если вы оказались в заложниках?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Функции субъектов, осуществляющих борьбу с терроризмом:</vt:lpstr>
      <vt:lpstr>Слайд 35</vt:lpstr>
      <vt:lpstr>Слайд 36</vt:lpstr>
      <vt:lpstr>Рефлексия в группах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Терроризм- угроза общества</dc:title>
  <cp:lastModifiedBy>Пользователь</cp:lastModifiedBy>
  <cp:revision>1</cp:revision>
  <dcterms:modified xsi:type="dcterms:W3CDTF">2022-01-13T14:23:33Z</dcterms:modified>
</cp:coreProperties>
</file>