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300" r:id="rId4"/>
    <p:sldId id="278" r:id="rId5"/>
    <p:sldId id="313" r:id="rId6"/>
    <p:sldId id="314" r:id="rId7"/>
    <p:sldId id="280" r:id="rId8"/>
    <p:sldId id="291" r:id="rId9"/>
    <p:sldId id="267" r:id="rId10"/>
    <p:sldId id="301" r:id="rId11"/>
    <p:sldId id="316" r:id="rId12"/>
    <p:sldId id="281" r:id="rId13"/>
    <p:sldId id="282" r:id="rId14"/>
    <p:sldId id="271" r:id="rId15"/>
    <p:sldId id="304" r:id="rId16"/>
    <p:sldId id="302" r:id="rId17"/>
    <p:sldId id="303" r:id="rId18"/>
    <p:sldId id="272" r:id="rId19"/>
    <p:sldId id="296" r:id="rId20"/>
    <p:sldId id="312" r:id="rId21"/>
    <p:sldId id="305" r:id="rId22"/>
    <p:sldId id="306" r:id="rId23"/>
    <p:sldId id="307" r:id="rId24"/>
    <p:sldId id="308" r:id="rId25"/>
    <p:sldId id="275" r:id="rId26"/>
    <p:sldId id="311" r:id="rId27"/>
    <p:sldId id="286" r:id="rId28"/>
    <p:sldId id="259" r:id="rId29"/>
    <p:sldId id="31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EED1-09C4-45F0-9926-41F78A24E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CFF8-0F97-4287-9FDE-F95491CEA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B47C-A41D-48D7-928C-D7891953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C110-7783-44E0-972F-645380AC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D28E-F962-4B58-AE84-B0C15B4C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F09F-277B-4841-9944-4E417E64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E28E-D624-406E-BD7F-62F9B43DA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0AFB-4401-4E43-813D-B4461F950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3815-9161-4030-9A9D-0EDFFFBF3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7398-7B9A-4D84-9A06-3970F19D2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0A222-9F3F-4F03-ABEF-4F8DAC8AF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B5886-00FF-440E-A5FE-1A8D3DB85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D92495-0ADD-4DF4-8E40-8D0D1456D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F206-1DE9-41B5-B496-6EBEBD56383F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4A63-02E6-47B6-8588-6ECAA281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76649C6-0816-46FF-9F78-3E64D2A7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40;&#1076;&#1084;&#1080;&#1085;&#1080;&#1089;&#1090;&#1088;&#1072;&#1090;&#1086;&#1088;\Desktop\&#1053;&#1086;&#1074;&#1072;&#1103;%20&#1087;&#1072;&#1087;&#1082;&#1072;%20(2)\&#1052;&#1067;%20&#1052;&#1040;&#1051;&#1045;&#1053;&#1068;&#1050;&#1048;&#1045;%20&#1047;&#1042;&#1045;&#1047;&#1044;&#1067;%20&#1052;&#1048;&#1053;&#1059;&#1057;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40;&#1076;&#1084;&#1080;&#1085;&#1080;&#1089;&#1090;&#1088;&#1072;&#1090;&#1086;&#1088;\Desktop\&#1053;&#1086;&#1074;&#1072;&#1103;%20&#1087;&#1072;&#1087;&#1082;&#1072;%20(2)\&#1042;&#1057;&#1025;%20&#1055;&#1056;&#1054;%20&#1040;&#1056;&#1041;&#1059;&#1047;.wmv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-285776"/>
            <a:ext cx="7772400" cy="3184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</a:t>
            </a:r>
            <a:r>
              <a:rPr lang="ru-RU" sz="8800" dirty="0" smtClean="0">
                <a:solidFill>
                  <a:srgbClr val="FF0000"/>
                </a:solidFill>
              </a:rPr>
              <a:t>АРБУЗНИК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 descr="http://www.pics-zone.ru/img.php?url=http://img-fotki.yandex.ru/get/6610/119528728.2306/0_105039_92c2ac0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80715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Африке с древнейших времён выращивали арбузы как культурное растение. Именно там обнаружили сладкую форму дикорастущего арбуза. Затем арбузы появились в Малой Азии, на Кавказе и в Средней Азии. В XIII веке арбуз привезли в Астрахань, и он разошёлся по югу России.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Бахча</a:t>
            </a:r>
          </a:p>
        </p:txBody>
      </p:sp>
      <p:pic>
        <p:nvPicPr>
          <p:cNvPr id="22531" name="Picture 4" descr="G:\3 класс\арбузник\арбуз\а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838200"/>
            <a:ext cx="4343400" cy="2986088"/>
          </a:xfrm>
          <a:noFill/>
        </p:spPr>
      </p:pic>
      <p:pic>
        <p:nvPicPr>
          <p:cNvPr id="22532" name="Picture 8" descr="http://ovochicherson.com.ua/wp-content/uploads/2015/04/arbuz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238" y="3930650"/>
            <a:ext cx="4264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http://kumushka.com/uploads/posts/2015-05/1432298561_arbu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4103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Первые арбузы были посеяны по царскому указу от 11 ноября 1660 года, причем предписывалось: как только диковинные овощи (а правильнее - ягоды) поспеют, немедленно доставить их в Москву. При Петре I арбузы уже не ввозили из-за границы. Их часто подавали во дворцах. Но не свежими, а опять-таки вымоченными в сахарном сиропе. Русское название арбуз получил от слова "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харбюза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", что в иранских языках означает дыня, или "огромный огурец".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7684" r="2950"/>
          <a:stretch>
            <a:fillRect/>
          </a:stretch>
        </p:blipFill>
        <p:spPr>
          <a:xfrm>
            <a:off x="428596" y="2857496"/>
            <a:ext cx="3643338" cy="3839325"/>
          </a:xfrm>
          <a:prstGeom prst="rect">
            <a:avLst/>
          </a:prstGeom>
        </p:spPr>
      </p:pic>
      <p:pic>
        <p:nvPicPr>
          <p:cNvPr id="7" name="Picture 6" descr="G:\3 класс\арбузник\арбуз\а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4486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68268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полезен арбуз?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" y="1009529"/>
            <a:ext cx="682688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богат витаминами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132" y="2213155"/>
            <a:ext cx="6826888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содержатся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группы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витамины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41376"/>
            <a:ext cx="4211960" cy="4211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586" y="-9144"/>
            <a:ext cx="47160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формы арбуз?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47160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ли он круглый?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031729" cy="529086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060848"/>
            <a:ext cx="64442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бывает квадратный арбуз?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48120" cy="3274646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79">
            <a:off x="643532" y="3634292"/>
            <a:ext cx="2840838" cy="28408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74" y="1928361"/>
            <a:ext cx="5294362" cy="492963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442798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 хорошо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подумайте и скажите,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может ли быть арбуз в форме сердца?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2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diy.ru/media/thumbnails/8c/81/8c81f06271177005c9e38b9858a19f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8919" cy="2571769"/>
          </a:xfrm>
          <a:prstGeom prst="rect">
            <a:avLst/>
          </a:prstGeom>
          <a:noFill/>
        </p:spPr>
      </p:pic>
      <p:pic>
        <p:nvPicPr>
          <p:cNvPr id="5" name="Picture 4" descr="http://img15.nnm.ru/8/f/6/2/a/cb13e09900c1dc31890206125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2286001"/>
          </a:xfrm>
          <a:prstGeom prst="rect">
            <a:avLst/>
          </a:prstGeom>
          <a:noFill/>
        </p:spPr>
      </p:pic>
      <p:pic>
        <p:nvPicPr>
          <p:cNvPr id="29704" name="Picture 8" descr="http://www.molomo.ru/img/water-melon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9263" y="2357430"/>
            <a:ext cx="2934737" cy="2143140"/>
          </a:xfrm>
          <a:prstGeom prst="rect">
            <a:avLst/>
          </a:prstGeom>
          <a:noFill/>
        </p:spPr>
      </p:pic>
      <p:pic>
        <p:nvPicPr>
          <p:cNvPr id="29706" name="Picture 10" descr="http://fruitarian.ru/wp-content/uploads/2012/05/mini_arbuzi_35-512x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0"/>
            <a:ext cx="2976547" cy="2232411"/>
          </a:xfrm>
          <a:prstGeom prst="rect">
            <a:avLst/>
          </a:prstGeom>
          <a:noFill/>
        </p:spPr>
      </p:pic>
      <p:pic>
        <p:nvPicPr>
          <p:cNvPr id="29708" name="Picture 12" descr="http://i1.i.ua/prikol/pic/6/6/143766_1441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54148"/>
            <a:ext cx="3071802" cy="2303852"/>
          </a:xfrm>
          <a:prstGeom prst="rect">
            <a:avLst/>
          </a:prstGeom>
          <a:noFill/>
        </p:spPr>
      </p:pic>
      <p:pic>
        <p:nvPicPr>
          <p:cNvPr id="29710" name="Picture 14" descr="http://www.topnews.ru/upload/photo/ca05e715/f85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500306"/>
            <a:ext cx="2428892" cy="2143140"/>
          </a:xfrm>
          <a:prstGeom prst="rect">
            <a:avLst/>
          </a:prstGeom>
          <a:noFill/>
        </p:spPr>
      </p:pic>
      <p:pic>
        <p:nvPicPr>
          <p:cNvPr id="29714" name="Picture 18" descr="http://www.iloveua.org/data/editor/Image/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43182"/>
            <a:ext cx="2500330" cy="1878727"/>
          </a:xfrm>
          <a:prstGeom prst="rect">
            <a:avLst/>
          </a:prstGeom>
          <a:noFill/>
        </p:spPr>
      </p:pic>
      <p:pic>
        <p:nvPicPr>
          <p:cNvPr id="29716" name="Picture 20" descr="http://www.birgun.net/actuel/13300980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7101" y="4618839"/>
            <a:ext cx="2476899" cy="2239161"/>
          </a:xfrm>
          <a:prstGeom prst="rect">
            <a:avLst/>
          </a:prstGeom>
          <a:noFill/>
        </p:spPr>
      </p:pic>
      <p:pic>
        <p:nvPicPr>
          <p:cNvPr id="29720" name="Picture 24" descr="http://udaff.com/image/12/0/12006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4705545"/>
            <a:ext cx="3240243" cy="21524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Интересные факты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Мировой рекорд по массе арбузов составляет примерно 119 килограммов. </a:t>
            </a:r>
          </a:p>
          <a:p>
            <a:pPr algn="ctr">
              <a:buFontTx/>
              <a:buNone/>
            </a:pPr>
            <a:r>
              <a:rPr lang="ru-RU" sz="2800" dirty="0"/>
              <a:t>Такой массы достиг арбуз сорта Каролина-Кросс.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6874" name="Picture 10" descr="AlPJ-znP9s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639888"/>
            <a:ext cx="3759200" cy="444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Показал садовод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Нам такой огород,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Где на грядках, засеянных густо.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Огурбузы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росли,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Помидыни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росли,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Редисвёкла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чеслук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репуста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Сельдерошек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поспел,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И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моркофель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дозрел,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Стал уже осыпаться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спаржовник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704138" cy="1657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Какие овощи выросли на грядках?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7" y="-9144"/>
            <a:ext cx="646246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зеленый и большой,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полью его водой.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огромный карапуз,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вырастет …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6846"/>
            <a:ext cx="2659360" cy="265936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67544" y="3446474"/>
            <a:ext cx="3672408" cy="2502805"/>
          </a:xfrm>
          <a:prstGeom prst="cloudCallout">
            <a:avLst>
              <a:gd name="adj1" fmla="val 87907"/>
              <a:gd name="adj2" fmla="val 8593"/>
            </a:avLst>
          </a:prstGeom>
          <a:solidFill>
            <a:schemeClr val="bg1">
              <a:alpha val="3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559" y="3789040"/>
            <a:ext cx="2606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Привет, ребята!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-1570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 можно есть  просто так, разрезав на дольки, а можно приготовить много вкусных блюд.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33" y="195495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арбуза делают салат.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27" y="2645499"/>
            <a:ext cx="3673337" cy="4062711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9" y="2645499"/>
            <a:ext cx="3528392" cy="4075206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приготавливают арбузный мёд! Он называется                      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8562"/>
            <a:ext cx="4762500" cy="3076575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15036"/>
            <a:ext cx="4667250" cy="3429000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935346"/>
            <a:ext cx="19868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НАРДЕК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2204" y="-79482"/>
            <a:ext cx="91862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Арбузы являются не только чудесным лакомством, но и материалом для творчества!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8275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модным увлечением стала резьба по арбузу!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6510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Этому виду творчества уже более 700 лет. Зародился он в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Тайланде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28641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1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746"/>
            <a:ext cx="3151238" cy="3151238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3746"/>
            <a:ext cx="4286250" cy="4972050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575173" cy="318176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01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s-vyazma.ru/wp-content/uploads/2012/04/240892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im4-tub-ru.yandex.net/i?id=394369902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82" cy="3357586"/>
          </a:xfrm>
          <a:prstGeom prst="rect">
            <a:avLst/>
          </a:prstGeom>
          <a:noFill/>
        </p:spPr>
      </p:pic>
      <p:pic>
        <p:nvPicPr>
          <p:cNvPr id="32772" name="Picture 4" descr="http://f.mypage.ru/505912cd26a8f98d138793554ab01c35_327e7bd9fd1d6166afa8a8deadaa73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0"/>
            <a:ext cx="3500430" cy="2563169"/>
          </a:xfrm>
          <a:prstGeom prst="rect">
            <a:avLst/>
          </a:prstGeom>
          <a:noFill/>
        </p:spPr>
      </p:pic>
      <p:pic>
        <p:nvPicPr>
          <p:cNvPr id="32774" name="Picture 6" descr="http://i.i.ua/photo/images/pic/9/3/4548139_79ef93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32677"/>
            <a:ext cx="3500430" cy="2625323"/>
          </a:xfrm>
          <a:prstGeom prst="rect">
            <a:avLst/>
          </a:prstGeom>
          <a:noFill/>
        </p:spPr>
      </p:pic>
      <p:pic>
        <p:nvPicPr>
          <p:cNvPr id="32778" name="Picture 10" descr="http://otdyh.temruk.info/wp-content/gallery/arbyzniy-ray-2011-1/thumbs/thumbs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143248"/>
            <a:ext cx="2286016" cy="2643206"/>
          </a:xfrm>
          <a:prstGeom prst="rect">
            <a:avLst/>
          </a:prstGeom>
          <a:noFill/>
        </p:spPr>
      </p:pic>
      <p:pic>
        <p:nvPicPr>
          <p:cNvPr id="32780" name="Picture 12" descr="http://rovnoe.ucoz.ru/_ph/3/2/7231094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2895600" cy="3857625"/>
          </a:xfrm>
          <a:prstGeom prst="rect">
            <a:avLst/>
          </a:prstGeom>
          <a:noFill/>
        </p:spPr>
      </p:pic>
      <p:pic>
        <p:nvPicPr>
          <p:cNvPr id="32782" name="Picture 14" descr="http://s41.radikal.ru/i094/0905/9e/5a747ce3cbb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00504"/>
            <a:ext cx="335755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7" y="2363327"/>
            <a:ext cx="4517269" cy="45172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298" y="548680"/>
            <a:ext cx="8637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многое узнали об арбузах!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0"/>
            <a:ext cx="7772400" cy="33369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«Просто </a:t>
            </a:r>
            <a:br>
              <a:rPr lang="ru-RU" dirty="0" smtClean="0"/>
            </a:br>
            <a:r>
              <a:rPr lang="ru-RU" dirty="0" smtClean="0"/>
              <a:t>мы маленькие </a:t>
            </a:r>
            <a:br>
              <a:rPr lang="ru-RU" dirty="0" smtClean="0"/>
            </a:br>
            <a:r>
              <a:rPr lang="ru-RU" dirty="0" smtClean="0"/>
              <a:t>звезды»</a:t>
            </a:r>
            <a:endParaRPr lang="ru-RU" dirty="0"/>
          </a:p>
        </p:txBody>
      </p:sp>
      <p:pic>
        <p:nvPicPr>
          <p:cNvPr id="52227" name="Picture 2" descr="http://little-country.ru/attachments/Image/0_99af6_a3ac2139_XL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8294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playcast.ru/uploads/2014/05/02/84398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-152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Ы МАЛЕНЬКИЕ ЗВЕЗДЫ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ymaris.ru/media/k2/items/cache/a9ccd7cd1c4267a50c67ac0bd718017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7222" y="-214337"/>
            <a:ext cx="95012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Приятного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аппетита!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СЁ ПРО АРБУЗ.wmv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25" y="785794"/>
            <a:ext cx="8385175" cy="12954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На </a:t>
            </a:r>
            <a:r>
              <a:rPr lang="ru-RU" sz="4000" dirty="0" err="1" smtClean="0"/>
              <a:t>Арбузнике</a:t>
            </a:r>
            <a:r>
              <a:rPr lang="ru-RU" sz="4000" dirty="0" smtClean="0"/>
              <a:t> сегодня</a:t>
            </a:r>
            <a:br>
              <a:rPr lang="ru-RU" sz="4000" dirty="0" smtClean="0"/>
            </a:br>
            <a:r>
              <a:rPr lang="ru-RU" sz="4000" dirty="0" smtClean="0"/>
              <a:t>Прославляем мы арбуз.</a:t>
            </a:r>
            <a:br>
              <a:rPr lang="ru-RU" sz="4000" dirty="0" smtClean="0"/>
            </a:br>
            <a:r>
              <a:rPr lang="ru-RU" sz="4000" dirty="0" smtClean="0"/>
              <a:t>Мы надеемся, он будет</a:t>
            </a:r>
            <a:br>
              <a:rPr lang="ru-RU" sz="4000" dirty="0" smtClean="0"/>
            </a:br>
            <a:r>
              <a:rPr lang="ru-RU" sz="4000" dirty="0" smtClean="0"/>
              <a:t>Замечательным на вкус.</a:t>
            </a:r>
            <a:endParaRPr lang="ru-RU" sz="4000" dirty="0"/>
          </a:p>
        </p:txBody>
      </p:sp>
      <p:pic>
        <p:nvPicPr>
          <p:cNvPr id="6147" name="Picture 1" descr="G:\3 класс\арбузник\арбуз\а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354416"/>
            <a:ext cx="5429288" cy="5429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428604"/>
            <a:ext cx="69266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ну-ка, отгадай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История выращивания арбуза</a:t>
            </a:r>
          </a:p>
        </p:txBody>
      </p:sp>
      <p:pic>
        <p:nvPicPr>
          <p:cNvPr id="18444" name="Picture 12" descr="image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4286256"/>
            <a:ext cx="2658285" cy="240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7" name="Picture 15" descr="Файл:Watermelons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929322" y="4500570"/>
            <a:ext cx="2916237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428660" y="928670"/>
            <a:ext cx="9429816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ru-RU" sz="4400" dirty="0" smtClean="0"/>
              <a:t>Оказывается, арбуз знали в Египте еще 4000 лет назад. На рисунках древних египтян, в гробницах, были найдены изображения арбузов: семена и остатки листьев.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6" name="Picture 6" descr="G:\3 класс\арбузник\арбуз\а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30798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zakazposterov.ru/userdata/image/thumbs/z/f7/1a/f71a43796876f52790b7359f2b88f2e4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6375"/>
            <a:ext cx="39084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brochure.equinoxiales.fr/im/produits/size4/IMAGE__giraffen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733800"/>
            <a:ext cx="4000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pixdaus.com/files/items/pics/5/29/519529_93eebe2863cd2516b9cd797cbe926f8f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11575"/>
            <a:ext cx="39084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http://uchan.to/ukr/src/1295596004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3" y="214313"/>
            <a:ext cx="38798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http://photos1.blogger.com/img/219/1315/640/afr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362200"/>
            <a:ext cx="22018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Родина арбузов – пустыня Калахари в Африке.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Более ста лет назад  английский исследователь Д.Ливингстон, путешествовавший  по пустыне Калахари, случайно наткнулся на заросли дикорастущих арбузов. Причем здесь росли не только известные исследователю круглые полосатые плоды, но и овальные, мелкие, размером с куриное яйцо. У некоторых арбузов была привычная сладкая мякоть, а у других - наоборот, нестерпимо горькая. Но  больше всего было плодов сочных, но совершено  безвкусных. Благодаря большому содержанию воды, арбузы являются одним из немногих водяных источников в некоторых странах, их называют “напитком пустынь”.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ireworks.ru/moto/albums/africa/images/02860176.jpg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-1" y="0"/>
            <a:ext cx="10089899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728121" flipV="1">
            <a:off x="193578" y="1937988"/>
            <a:ext cx="3219395" cy="488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287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54726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арбуз?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1698" y="1628800"/>
            <a:ext cx="2645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3528" y="2981277"/>
            <a:ext cx="3318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фрукт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870" y="4304716"/>
            <a:ext cx="27943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9482">
            <a:off x="11498" y="1642819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937">
            <a:off x="1136104" y="3009460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458">
            <a:off x="2650263" y="4304716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420</Words>
  <Application>Microsoft Office PowerPoint</Application>
  <PresentationFormat>Экран (4:3)</PresentationFormat>
  <Paragraphs>57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Трава</vt:lpstr>
      <vt:lpstr>     АРБУЗНИК</vt:lpstr>
      <vt:lpstr>Слайд 2</vt:lpstr>
      <vt:lpstr>На Арбузнике сегодня Прославляем мы арбуз. Мы надеемся, он будет Замечательным на вкус.</vt:lpstr>
      <vt:lpstr>Слайд 4</vt:lpstr>
      <vt:lpstr>История выращивания арбуза</vt:lpstr>
      <vt:lpstr>Слайд 6</vt:lpstr>
      <vt:lpstr>Родина арбузов – пустыня Калахари в Африке.</vt:lpstr>
      <vt:lpstr>Слайд 8</vt:lpstr>
      <vt:lpstr>Слайд 9</vt:lpstr>
      <vt:lpstr>Слайд 10</vt:lpstr>
      <vt:lpstr>              Бахча</vt:lpstr>
      <vt:lpstr>Слайд 12</vt:lpstr>
      <vt:lpstr>Слайд 13</vt:lpstr>
      <vt:lpstr>Слайд 14</vt:lpstr>
      <vt:lpstr>Слайд 15</vt:lpstr>
      <vt:lpstr>Слайд 16</vt:lpstr>
      <vt:lpstr>Слайд 17</vt:lpstr>
      <vt:lpstr>Интересные факты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«Просто  мы маленькие  звезды»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Ольга</dc:creator>
  <cp:lastModifiedBy>Пользователь Windows</cp:lastModifiedBy>
  <cp:revision>44</cp:revision>
  <dcterms:created xsi:type="dcterms:W3CDTF">2012-09-28T15:14:00Z</dcterms:created>
  <dcterms:modified xsi:type="dcterms:W3CDTF">2015-10-01T19:43:06Z</dcterms:modified>
</cp:coreProperties>
</file>