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9" r:id="rId3"/>
    <p:sldId id="257" r:id="rId4"/>
    <p:sldId id="258" r:id="rId5"/>
    <p:sldId id="259" r:id="rId6"/>
    <p:sldId id="263" r:id="rId7"/>
    <p:sldId id="262" r:id="rId8"/>
    <p:sldId id="261" r:id="rId9"/>
    <p:sldId id="266" r:id="rId10"/>
    <p:sldId id="260" r:id="rId11"/>
    <p:sldId id="280" r:id="rId12"/>
    <p:sldId id="281" r:id="rId13"/>
    <p:sldId id="282" r:id="rId14"/>
    <p:sldId id="283" r:id="rId15"/>
    <p:sldId id="284" r:id="rId16"/>
    <p:sldId id="264" r:id="rId17"/>
    <p:sldId id="265" r:id="rId18"/>
    <p:sldId id="267" r:id="rId19"/>
    <p:sldId id="285" r:id="rId20"/>
    <p:sldId id="268" r:id="rId21"/>
    <p:sldId id="286" r:id="rId22"/>
    <p:sldId id="26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C3346-58B4-47BD-AC7D-3C4025660E64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94A96-9C76-4CE5-8E70-4BF4B1146A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2326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4A96-9C76-4CE5-8E70-4BF4B1146A7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0992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4A96-9C76-4CE5-8E70-4BF4B1146A7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2726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4A96-9C76-4CE5-8E70-4BF4B1146A7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2726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4A96-9C76-4CE5-8E70-4BF4B1146A7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2726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4A96-9C76-4CE5-8E70-4BF4B1146A7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2726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4A96-9C76-4CE5-8E70-4BF4B1146A7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2726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5E02-FABC-4867-A2A3-FB002AE99D1A}" type="datetime1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5899-40C4-423B-874D-4F40D4C8B420}" type="datetime1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7CF7-EB33-48AB-AF59-72FBE5F94D18}" type="datetime1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8F53-07CB-4186-8BDE-FCE90F788D23}" type="datetime1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5B27-0369-485D-B3C9-B8A33984F8D5}" type="datetime1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EC8A5-BCC6-4646-819C-5192DECA986C}" type="datetime1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A860-81E5-4B28-87B0-E2DA6737EC64}" type="datetime1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A56B-5AB9-4CCD-8CEC-8A3D6B56E861}" type="datetime1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C4A15-2984-4984-A39F-6D60CCEF47A5}" type="datetime1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D8B6-46FA-4721-BE1F-56D4CCC86DCE}" type="datetime1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144F-6DC8-45CE-980F-C06A469411B7}" type="datetime1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BD9E3-2613-41CA-8B6B-65DA6A843879}" type="datetime1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0896"/>
            <a:ext cx="200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rcRect r="5451" b="26881"/>
          <a:stretch>
            <a:fillRect/>
          </a:stretch>
        </p:blipFill>
        <p:spPr>
          <a:xfrm>
            <a:off x="1115616" y="1068129"/>
            <a:ext cx="4956582" cy="336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348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06201"/>
            <a:ext cx="38733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225" y="922697"/>
            <a:ext cx="5004000" cy="45820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898644"/>
            <a:ext cx="2919482" cy="4812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66334">
            <a:off x="5488699" y="3728887"/>
            <a:ext cx="3244865" cy="3726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57065">
            <a:off x="4361096" y="4648037"/>
            <a:ext cx="4403363" cy="3446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09205" y="1784420"/>
            <a:ext cx="3381375" cy="676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 rot="575399">
            <a:off x="4210764" y="2836236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 уважением, Оля Иванова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1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331640" y="332656"/>
            <a:ext cx="66225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0225" y="922697"/>
            <a:ext cx="5004000" cy="45820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340768"/>
            <a:ext cx="2952328" cy="2934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783866">
            <a:off x="5016005" y="1210771"/>
            <a:ext cx="3381375" cy="676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 rot="575399">
            <a:off x="4210764" y="2836236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 уважением, Оля Иванова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66334">
            <a:off x="5488699" y="3728887"/>
            <a:ext cx="3244865" cy="3726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57065">
            <a:off x="4361096" y="4648037"/>
            <a:ext cx="4403363" cy="3446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06201"/>
            <a:ext cx="38733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225" y="922697"/>
            <a:ext cx="5004000" cy="45820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9608">
            <a:off x="4735012" y="4459691"/>
            <a:ext cx="4403363" cy="3446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09205" y="1784420"/>
            <a:ext cx="3381375" cy="6762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965" y="1242004"/>
            <a:ext cx="2479607" cy="40872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369" y="1647983"/>
            <a:ext cx="3016306" cy="34637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7" name="TextBox 16"/>
          <p:cNvSpPr txBox="1"/>
          <p:nvPr/>
        </p:nvSpPr>
        <p:spPr>
          <a:xfrm rot="575399">
            <a:off x="4210764" y="2836236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 уважением, Оля Иванова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1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06201"/>
            <a:ext cx="38733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225" y="922697"/>
            <a:ext cx="5004000" cy="45820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965" y="1242004"/>
            <a:ext cx="2479607" cy="40872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369" y="1647983"/>
            <a:ext cx="3016306" cy="34637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8364" y="2139542"/>
            <a:ext cx="3881148" cy="30374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7" name="TextBox 16"/>
          <p:cNvSpPr txBox="1"/>
          <p:nvPr/>
        </p:nvSpPr>
        <p:spPr>
          <a:xfrm rot="575399">
            <a:off x="4210764" y="2836236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 уважением, Оля Иванова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09205" y="1784420"/>
            <a:ext cx="3381375" cy="6762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5811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06201"/>
            <a:ext cx="38733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225" y="922697"/>
            <a:ext cx="5004000" cy="45820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965" y="1242004"/>
            <a:ext cx="2479607" cy="40872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8364" y="2561976"/>
            <a:ext cx="3381375" cy="67627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369" y="1647983"/>
            <a:ext cx="3016306" cy="34637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8364" y="2139542"/>
            <a:ext cx="3881148" cy="30374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7" name="TextBox 16"/>
          <p:cNvSpPr txBox="1"/>
          <p:nvPr/>
        </p:nvSpPr>
        <p:spPr>
          <a:xfrm rot="575399">
            <a:off x="4210764" y="2836236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 уважением, Оля Иванова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1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06201"/>
            <a:ext cx="38733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225" y="922697"/>
            <a:ext cx="5004000" cy="45820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965" y="1242004"/>
            <a:ext cx="2479607" cy="40872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8364" y="2561976"/>
            <a:ext cx="3381375" cy="67627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369" y="1647983"/>
            <a:ext cx="3016306" cy="34637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8364" y="2139542"/>
            <a:ext cx="3881148" cy="30374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7" name="TextBox 16"/>
          <p:cNvSpPr txBox="1">
            <a:spLocks noChangeAspect="1"/>
          </p:cNvSpPr>
          <p:nvPr/>
        </p:nvSpPr>
        <p:spPr>
          <a:xfrm>
            <a:off x="714348" y="3357562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 уважением, Оля Иванова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1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06201"/>
            <a:ext cx="38733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9218" name="Picture 2" descr="https://otvet.imgsmail.ru/download/3d7891d5d2bfde4a412c85ebbdf0b066_i-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93"/>
          <a:stretch/>
        </p:blipFill>
        <p:spPr bwMode="auto">
          <a:xfrm>
            <a:off x="3087253" y="1210516"/>
            <a:ext cx="5410843" cy="385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un9-8.userapi.com/c830609/v830609876/19aea6/fBrgzSCLZ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45679"/>
            <a:ext cx="2464396" cy="438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218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06201"/>
            <a:ext cx="38733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4" name="Рисунок 3" descr="ÐÐ°ÑÑÐ¸Ð½ÐºÐ¸ Ð¿Ð¾ Ð·Ð°Ð¿ÑÐ¾ÑÑ Ð±ÐµÐ·Ð¾Ð¿Ð°ÑÐ½ÑÐ¹ Ð¸Ð½ÑÐµÑÐ½ÐµÑ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34" t="9344" r="19570" b="-1447"/>
          <a:stretch>
            <a:fillRect/>
          </a:stretch>
        </p:blipFill>
        <p:spPr bwMode="auto">
          <a:xfrm>
            <a:off x="5000628" y="714356"/>
            <a:ext cx="3582439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1142984"/>
            <a:ext cx="49292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Вася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очень расстроен,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него произошел несчастный случай.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Со счета номера его телефона пропали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деньги. Мальчик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не понимает, как такое могло случиться.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Предложите ваши версии произошедшего.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25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06201"/>
            <a:ext cx="38733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57158" y="1285860"/>
            <a:ext cx="6643734" cy="461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tabLst>
                <a:tab pos="630238" algn="l"/>
                <a:tab pos="8096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Проблемы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компьютера: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630238" algn="l"/>
                <a:tab pos="8096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на компьютере появляются неожиданные сообщения, изображения или звуковые сигналы,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630238" algn="l"/>
                <a:tab pos="8096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программы самостоятельно могут запускаться или подключаться к Интернету,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630238" algn="l"/>
                <a:tab pos="8096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компьютер работает очень медленно,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630238" algn="l"/>
                <a:tab pos="8096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при включении компьютера операционная система не загружается,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630238" algn="l"/>
                <a:tab pos="8096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файлы и папки исчезают,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630238" algn="l"/>
                <a:tab pos="8096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всплывает множество системных сообщений об ошибке.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441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900igr.net/up/datas/146753/022.jpg"/>
          <p:cNvPicPr>
            <a:picLocks noChangeAspect="1" noChangeArrowheads="1"/>
          </p:cNvPicPr>
          <p:nvPr/>
        </p:nvPicPr>
        <p:blipFill>
          <a:blip r:embed="rId2" cstate="print"/>
          <a:srcRect l="4961" t="23152" r="36747" b="45429"/>
          <a:stretch>
            <a:fillRect/>
          </a:stretch>
        </p:blipFill>
        <p:spPr bwMode="auto">
          <a:xfrm>
            <a:off x="2714612" y="4786322"/>
            <a:ext cx="3357586" cy="135732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285728"/>
            <a:ext cx="38733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928670"/>
            <a:ext cx="46523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Антивирусные программы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900igr.net/up/datas/146753/022.jpg"/>
          <p:cNvPicPr>
            <a:picLocks noChangeAspect="1" noChangeArrowheads="1"/>
          </p:cNvPicPr>
          <p:nvPr/>
        </p:nvPicPr>
        <p:blipFill>
          <a:blip r:embed="rId2" cstate="print"/>
          <a:srcRect l="4961" t="61185" r="36747" b="5742"/>
          <a:stretch>
            <a:fillRect/>
          </a:stretch>
        </p:blipFill>
        <p:spPr bwMode="auto">
          <a:xfrm>
            <a:off x="4643438" y="2857496"/>
            <a:ext cx="3357586" cy="14287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72" y="1500174"/>
            <a:ext cx="6490751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 обнаруживают компьютерные вирусы,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восстанавливают заражённые файлы,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предотвращают заражение файлов.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http://900igr.net/up/datas/146753/022.jpg"/>
          <p:cNvPicPr>
            <a:picLocks noChangeAspect="1" noChangeArrowheads="1"/>
          </p:cNvPicPr>
          <p:nvPr/>
        </p:nvPicPr>
        <p:blipFill>
          <a:blip r:embed="rId2" cstate="print"/>
          <a:srcRect l="65733" t="23152" r="10702" b="45429"/>
          <a:stretch>
            <a:fillRect/>
          </a:stretch>
        </p:blipFill>
        <p:spPr bwMode="auto">
          <a:xfrm>
            <a:off x="1000100" y="2928934"/>
            <a:ext cx="1357322" cy="1357322"/>
          </a:xfrm>
          <a:prstGeom prst="rect">
            <a:avLst/>
          </a:prstGeom>
          <a:noFill/>
        </p:spPr>
      </p:pic>
      <p:pic>
        <p:nvPicPr>
          <p:cNvPr id="9" name="Picture 2" descr="http://900igr.net/up/datas/146753/022.jpg"/>
          <p:cNvPicPr>
            <a:picLocks noChangeAspect="1" noChangeArrowheads="1"/>
          </p:cNvPicPr>
          <p:nvPr/>
        </p:nvPicPr>
        <p:blipFill>
          <a:blip r:embed="rId2" cstate="print"/>
          <a:srcRect l="64493" t="61185" r="4501" b="4088"/>
          <a:stretch>
            <a:fillRect/>
          </a:stretch>
        </p:blipFill>
        <p:spPr bwMode="auto">
          <a:xfrm>
            <a:off x="2571736" y="2928934"/>
            <a:ext cx="1785950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0896"/>
            <a:ext cx="200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1068129"/>
            <a:ext cx="5300440" cy="4647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4725144"/>
            <a:ext cx="2304256" cy="73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348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476672"/>
            <a:ext cx="38733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91680" y="2636912"/>
            <a:ext cx="9144000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3" y="1619250"/>
            <a:ext cx="745807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0414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357158" y="1071546"/>
            <a:ext cx="8143932" cy="292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Кибербезопасность</a:t>
            </a:r>
            <a:r>
              <a:rPr lang="ru-RU" sz="2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– это набор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методов </a:t>
            </a:r>
          </a:p>
          <a:p>
            <a:pPr marL="0" marR="0" lvl="0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способов, предназначенных для защиты компьютеров, компьютерных сетей, программ </a:t>
            </a:r>
          </a:p>
          <a:p>
            <a:pPr marL="0" marR="0" lvl="0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данных от несанкционированного доступа </a:t>
            </a:r>
          </a:p>
          <a:p>
            <a:pPr marL="0" marR="0" lvl="0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 информации, от её копирования, изменения </a:t>
            </a:r>
          </a:p>
          <a:p>
            <a:pPr marL="0" marR="0" lvl="0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или уничтожения.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06201"/>
            <a:ext cx="38733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929066"/>
            <a:ext cx="3800412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4546" y="1000108"/>
            <a:ext cx="4785033" cy="41489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406201"/>
            <a:ext cx="38733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7975" y="5301208"/>
            <a:ext cx="59920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КИБЕРПРОСТРАНСТВО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105520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40521"/>
            <a:ext cx="200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232" y="1556791"/>
            <a:ext cx="76962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4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40044" y="2730997"/>
            <a:ext cx="64181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40521"/>
            <a:ext cx="200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0096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3" name="Рисунок 2" descr="ÐÐ°ÑÑÐ¸Ð½ÐºÐ¸ Ð¿Ð¾ Ð·Ð°Ð¿ÑÐ¾ÑÑ Ð±ÐµÐ·Ð¾Ð¿Ð°ÑÐ½ÑÐ¹ Ð¸Ð½ÑÐµÑÐ½ÐµÑ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0676" y="736114"/>
            <a:ext cx="4020744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11560" y="260648"/>
            <a:ext cx="38733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7" name="Picture 4" descr="https://ds05.infourok.ru/uploads/ex/1172/000086a1-564619a8/hello_html_5bbf068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61048"/>
            <a:ext cx="4030578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66" y="1124744"/>
            <a:ext cx="432435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847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06201"/>
            <a:ext cx="38733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4202976" cy="36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s://pp.userapi.com/c841625/v841625496/30734/92ENdOYION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66" t="19823" r="23200" b="19708"/>
          <a:stretch/>
        </p:blipFill>
        <p:spPr bwMode="auto">
          <a:xfrm>
            <a:off x="5364088" y="108225"/>
            <a:ext cx="3168477" cy="400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583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14752"/>
            <a:ext cx="4572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406201"/>
            <a:ext cx="38733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6148" name="Picture 4" descr="https://vse-footbolki.ru/image/cache/catalog/i/be/gj/ccc5cbc5dcb03440f72c71722c0f9ba8-500x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142984"/>
            <a:ext cx="2602260" cy="260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06429"/>
            <a:ext cx="2820144" cy="282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1071546"/>
            <a:ext cx="2556919" cy="2556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3714752"/>
            <a:ext cx="417679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4583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06201"/>
            <a:ext cx="38733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9" y="928670"/>
            <a:ext cx="3025645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 descr="https://psychoscanner.com/wp-content/uploads/2017/01/soc-se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000240"/>
            <a:ext cx="420586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786190"/>
            <a:ext cx="3242457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4583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85720" y="1171672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Правила этикета в сети Интернет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marL="0" indent="0"/>
            <a:r>
              <a:rPr lang="ru-RU" sz="2400" dirty="0" smtClean="0">
                <a:latin typeface="Arial" pitchFamily="34" charset="0"/>
                <a:cs typeface="Arial" pitchFamily="34" charset="0"/>
              </a:rPr>
              <a:t> обращайся с другими так, как ты хотел бы, чтобы обращались с тобой,</a:t>
            </a:r>
          </a:p>
          <a:p>
            <a:pPr marL="0" indent="0"/>
            <a:r>
              <a:rPr lang="ru-RU" sz="2400" dirty="0" smtClean="0">
                <a:latin typeface="Arial" pitchFamily="34" charset="0"/>
                <a:cs typeface="Arial" pitchFamily="34" charset="0"/>
              </a:rPr>
              <a:t> не используй неподходящие или оскорбительные слова,</a:t>
            </a:r>
          </a:p>
          <a:p>
            <a:pPr marL="0" indent="0"/>
            <a:r>
              <a:rPr lang="ru-RU" sz="2400" dirty="0" smtClean="0">
                <a:latin typeface="Arial" pitchFamily="34" charset="0"/>
                <a:cs typeface="Arial" pitchFamily="34" charset="0"/>
              </a:rPr>
              <a:t> придерживайся правил поведения, которым ты следуешь в реальной жизни,</a:t>
            </a:r>
          </a:p>
          <a:p>
            <a:pPr marL="0" indent="0"/>
            <a:r>
              <a:rPr lang="ru-RU" sz="2400" dirty="0" smtClean="0">
                <a:latin typeface="Arial" pitchFamily="34" charset="0"/>
                <a:cs typeface="Arial" pitchFamily="34" charset="0"/>
              </a:rPr>
              <a:t> пиши грамотно и прощай ошибки другим людям, </a:t>
            </a:r>
          </a:p>
          <a:p>
            <a:pPr marL="0" indent="0"/>
            <a:r>
              <a:rPr lang="ru-RU" sz="2400" dirty="0" smtClean="0">
                <a:latin typeface="Arial" pitchFamily="34" charset="0"/>
                <a:cs typeface="Arial" pitchFamily="34" charset="0"/>
              </a:rPr>
              <a:t> избегай написания текста ТОЛЬКО ЗАГЛАВНЫМИ БУКВАМИ,</a:t>
            </a:r>
          </a:p>
          <a:p>
            <a:pPr marL="0" indent="0"/>
            <a:r>
              <a:rPr lang="ru-RU" sz="2400" dirty="0" smtClean="0">
                <a:latin typeface="Arial" pitchFamily="34" charset="0"/>
                <a:cs typeface="Arial" pitchFamily="34" charset="0"/>
              </a:rPr>
              <a:t> уважай неприкосновенность чужой частной жизни.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14290"/>
            <a:ext cx="38733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rcRect b="11111"/>
          <a:stretch>
            <a:fillRect/>
          </a:stretch>
        </p:blipFill>
        <p:spPr>
          <a:xfrm>
            <a:off x="7286644" y="285728"/>
            <a:ext cx="1526956" cy="135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240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282</Words>
  <Application>Microsoft Office PowerPoint</Application>
  <PresentationFormat>Экран (4:3)</PresentationFormat>
  <Paragraphs>82</Paragraphs>
  <Slides>22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Безопасный Интернет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ника</dc:creator>
  <cp:lastModifiedBy>Пользователь</cp:lastModifiedBy>
  <cp:revision>66</cp:revision>
  <dcterms:created xsi:type="dcterms:W3CDTF">2018-09-26T08:10:16Z</dcterms:created>
  <dcterms:modified xsi:type="dcterms:W3CDTF">2021-02-24T06:52:50Z</dcterms:modified>
</cp:coreProperties>
</file>