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1" d="100"/>
          <a:sy n="91" d="100"/>
        </p:scale>
        <p:origin x="129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19AC-6125-45A4-A6DD-4C44CB09D51F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6332-3985-4AE1-B20D-F35F2036A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15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19AC-6125-45A4-A6DD-4C44CB09D51F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6332-3985-4AE1-B20D-F35F2036A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093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19AC-6125-45A4-A6DD-4C44CB09D51F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6332-3985-4AE1-B20D-F35F2036A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358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19AC-6125-45A4-A6DD-4C44CB09D51F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6332-3985-4AE1-B20D-F35F2036A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56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19AC-6125-45A4-A6DD-4C44CB09D51F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6332-3985-4AE1-B20D-F35F2036A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08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19AC-6125-45A4-A6DD-4C44CB09D51F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6332-3985-4AE1-B20D-F35F2036A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23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19AC-6125-45A4-A6DD-4C44CB09D51F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6332-3985-4AE1-B20D-F35F2036A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638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19AC-6125-45A4-A6DD-4C44CB09D51F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6332-3985-4AE1-B20D-F35F2036A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74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19AC-6125-45A4-A6DD-4C44CB09D51F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6332-3985-4AE1-B20D-F35F2036A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50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19AC-6125-45A4-A6DD-4C44CB09D51F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6332-3985-4AE1-B20D-F35F2036A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049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19AC-6125-45A4-A6DD-4C44CB09D51F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6332-3985-4AE1-B20D-F35F2036A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467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E19AC-6125-45A4-A6DD-4C44CB09D51F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46332-3985-4AE1-B20D-F35F2036A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65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7516" y="266680"/>
            <a:ext cx="9001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Березовское муниципальное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«Средняя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школа № 10»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upload.wikimedia.org/wikipedia/commons/thumb/d/dc/Coat_of_Arms_of_Berezovsky_%28Sverdlovsk_oblast%29.svg/1200px-Coat_of_Arms_of_Berezovsky_%28Sverdlovsk_oblast%29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13" y="266679"/>
            <a:ext cx="1602684" cy="25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58995" y="5272695"/>
            <a:ext cx="3532483" cy="646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99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Преподаватель- организатор ОБЖ</a:t>
            </a:r>
          </a:p>
          <a:p>
            <a:r>
              <a:rPr lang="ru-RU" sz="1799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Гусев П.В.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51636" y="1963161"/>
            <a:ext cx="675236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Недели безопасности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2210" y="4547546"/>
            <a:ext cx="25779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ЮИД</a:t>
            </a:r>
            <a:endParaRPr lang="ru-RU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xn--80ak3aicg.xn----itbbzcjdq.xn--p1ai/media/zoo/images/slet_ynih_inspektorov_dvizheniya_v_tuapse_ef2237fc18c04cd49bf436247000b1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" r="50653"/>
          <a:stretch/>
        </p:blipFill>
        <p:spPr bwMode="auto">
          <a:xfrm>
            <a:off x="502821" y="3393385"/>
            <a:ext cx="2729389" cy="320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19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09"/>
          <a:stretch/>
        </p:blipFill>
        <p:spPr bwMode="auto">
          <a:xfrm>
            <a:off x="587374" y="0"/>
            <a:ext cx="11274349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54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16" b="28065"/>
          <a:stretch/>
        </p:blipFill>
        <p:spPr bwMode="auto">
          <a:xfrm>
            <a:off x="92074" y="723899"/>
            <a:ext cx="11971419" cy="505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6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81"/>
          <a:stretch/>
        </p:blipFill>
        <p:spPr bwMode="auto">
          <a:xfrm>
            <a:off x="841375" y="0"/>
            <a:ext cx="11191684" cy="646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57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" t="40921" r="4677" b="28463"/>
          <a:stretch/>
        </p:blipFill>
        <p:spPr bwMode="auto">
          <a:xfrm>
            <a:off x="774700" y="469899"/>
            <a:ext cx="11084624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64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72598" r="10232" b="11763"/>
          <a:stretch/>
        </p:blipFill>
        <p:spPr bwMode="auto">
          <a:xfrm>
            <a:off x="1092199" y="457199"/>
            <a:ext cx="10413997" cy="363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_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9" t="76934" r="4695" b="10228"/>
          <a:stretch/>
        </p:blipFill>
        <p:spPr bwMode="auto">
          <a:xfrm>
            <a:off x="2889246" y="4343399"/>
            <a:ext cx="6819901" cy="207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49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_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09" r="63583" b="19409"/>
          <a:stretch/>
        </p:blipFill>
        <p:spPr bwMode="auto">
          <a:xfrm>
            <a:off x="283912" y="336884"/>
            <a:ext cx="3182554" cy="630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_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4" t="26686" r="33589" b="44152"/>
          <a:stretch/>
        </p:blipFill>
        <p:spPr bwMode="auto">
          <a:xfrm>
            <a:off x="4472609" y="336884"/>
            <a:ext cx="2951584" cy="398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_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66" t="19302" r="3916" b="42411"/>
          <a:stretch/>
        </p:blipFill>
        <p:spPr bwMode="auto">
          <a:xfrm>
            <a:off x="8542980" y="426336"/>
            <a:ext cx="3124185" cy="545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_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9" t="58276" r="5561" b="22925"/>
          <a:stretch/>
        </p:blipFill>
        <p:spPr bwMode="auto">
          <a:xfrm>
            <a:off x="3680461" y="4559583"/>
            <a:ext cx="4743250" cy="216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84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22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</cp:revision>
  <dcterms:created xsi:type="dcterms:W3CDTF">2020-12-29T08:17:40Z</dcterms:created>
  <dcterms:modified xsi:type="dcterms:W3CDTF">2020-12-29T08:32:41Z</dcterms:modified>
</cp:coreProperties>
</file>